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02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17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21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674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209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004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44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20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954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546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FA492-1739-4484-A8A7-B662C246927A}" type="datetimeFigureOut">
              <a:rPr lang="ko-KR" altLang="en-US" smtClean="0"/>
              <a:t>2023-10-25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922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FA492-1739-4484-A8A7-B662C246927A}" type="datetimeFigureOut">
              <a:rPr lang="ko-KR" altLang="en-US" smtClean="0"/>
              <a:t>2023-10-25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34093-1C91-467D-9B6D-9C31E8D5B1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09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653018" y="844827"/>
            <a:ext cx="4891216" cy="585531"/>
          </a:xfrm>
        </p:spPr>
        <p:txBody>
          <a:bodyPr>
            <a:normAutofit/>
          </a:bodyPr>
          <a:lstStyle/>
          <a:p>
            <a:pPr algn="l"/>
            <a:r>
              <a:rPr lang="ko-KR" altLang="en-US" sz="3200" b="1" dirty="0" smtClean="0">
                <a:latin typeface="+mj-ea"/>
              </a:rPr>
              <a:t>제목을 입력하세요</a:t>
            </a:r>
            <a:r>
              <a:rPr lang="en-US" altLang="ko-KR" sz="3200" b="1" dirty="0" smtClean="0">
                <a:latin typeface="+mj-ea"/>
              </a:rPr>
              <a:t>.</a:t>
            </a:r>
            <a:endParaRPr lang="ko-KR" altLang="en-US" sz="3200" b="1" dirty="0">
              <a:latin typeface="+mj-ea"/>
            </a:endParaRPr>
          </a:p>
        </p:txBody>
      </p:sp>
      <p:sp>
        <p:nvSpPr>
          <p:cNvPr id="11" name="부제목 2"/>
          <p:cNvSpPr>
            <a:spLocks noGrp="1"/>
          </p:cNvSpPr>
          <p:nvPr>
            <p:ph type="subTitle" idx="1"/>
          </p:nvPr>
        </p:nvSpPr>
        <p:spPr>
          <a:xfrm>
            <a:off x="653018" y="5202238"/>
            <a:ext cx="5142470" cy="1655762"/>
          </a:xfrm>
        </p:spPr>
        <p:txBody>
          <a:bodyPr>
            <a:normAutofit/>
          </a:bodyPr>
          <a:lstStyle/>
          <a:p>
            <a:pPr algn="l"/>
            <a:r>
              <a:rPr lang="ko-KR" altLang="en-US" sz="1800" b="1" dirty="0" smtClean="0">
                <a:latin typeface="+mn-ea"/>
              </a:rPr>
              <a:t>부제목을 입력하세요</a:t>
            </a:r>
            <a:r>
              <a:rPr lang="en-US" altLang="ko-KR" sz="1800" b="1" dirty="0" smtClean="0">
                <a:latin typeface="+mn-ea"/>
              </a:rPr>
              <a:t>.</a:t>
            </a:r>
            <a:endParaRPr lang="ko-KR" altLang="en-US" sz="1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1844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내용 개체 틀 1"/>
          <p:cNvSpPr txBox="1">
            <a:spLocks/>
          </p:cNvSpPr>
          <p:nvPr/>
        </p:nvSpPr>
        <p:spPr>
          <a:xfrm>
            <a:off x="628649" y="2458605"/>
            <a:ext cx="8103458" cy="4181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 smtClean="0">
                <a:latin typeface="+mn-ea"/>
              </a:rPr>
              <a:t>목차를 </a:t>
            </a:r>
            <a:r>
              <a:rPr lang="ko-KR" altLang="en-US" sz="1600" dirty="0" smtClean="0">
                <a:latin typeface="+mn-ea"/>
              </a:rPr>
              <a:t>입력하세요</a:t>
            </a:r>
            <a:r>
              <a:rPr lang="en-US" altLang="ko-KR" sz="1600" dirty="0" smtClean="0">
                <a:latin typeface="+mn-ea"/>
              </a:rPr>
              <a:t>.</a:t>
            </a:r>
          </a:p>
          <a:p>
            <a:r>
              <a:rPr lang="ko-KR" altLang="en-US" sz="1600" dirty="0">
                <a:latin typeface="+mn-ea"/>
              </a:rPr>
              <a:t>목차를 입력하세요</a:t>
            </a:r>
            <a:r>
              <a:rPr lang="en-US" altLang="ko-KR" sz="1600" dirty="0">
                <a:latin typeface="+mn-ea"/>
              </a:rPr>
              <a:t>.</a:t>
            </a:r>
          </a:p>
          <a:p>
            <a:r>
              <a:rPr lang="ko-KR" altLang="en-US" sz="1600" dirty="0" smtClean="0">
                <a:latin typeface="+mn-ea"/>
              </a:rPr>
              <a:t>목차를 </a:t>
            </a:r>
            <a:r>
              <a:rPr lang="ko-KR" altLang="en-US" sz="1600" dirty="0">
                <a:latin typeface="+mn-ea"/>
              </a:rPr>
              <a:t>입력하세요</a:t>
            </a:r>
            <a:r>
              <a:rPr lang="en-US" altLang="ko-KR" sz="1600" dirty="0" smtClean="0">
                <a:latin typeface="+mn-ea"/>
              </a:rPr>
              <a:t>.</a:t>
            </a:r>
          </a:p>
          <a:p>
            <a:r>
              <a:rPr lang="ko-KR" altLang="en-US" sz="1600" dirty="0" smtClean="0">
                <a:latin typeface="+mn-ea"/>
              </a:rPr>
              <a:t>목차를 입력하세요</a:t>
            </a:r>
            <a:r>
              <a:rPr lang="en-US" altLang="ko-KR" sz="1600" dirty="0" smtClean="0">
                <a:latin typeface="+mn-ea"/>
              </a:rPr>
              <a:t>.</a:t>
            </a:r>
            <a:endParaRPr lang="en-US" altLang="ko-KR" sz="1600" dirty="0">
              <a:latin typeface="+mn-ea"/>
            </a:endParaRPr>
          </a:p>
          <a:p>
            <a:endParaRPr lang="en-US" altLang="ko-KR" sz="1600" dirty="0" smtClean="0">
              <a:latin typeface="+mn-ea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628649" y="922713"/>
            <a:ext cx="5161359" cy="629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000" b="1" dirty="0" smtClean="0">
                <a:latin typeface="+mj-ea"/>
              </a:rPr>
              <a:t>목차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6154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내용 개체 틀 1"/>
          <p:cNvSpPr>
            <a:spLocks noGrp="1"/>
          </p:cNvSpPr>
          <p:nvPr>
            <p:ph sz="half" idx="1"/>
          </p:nvPr>
        </p:nvSpPr>
        <p:spPr>
          <a:xfrm>
            <a:off x="628650" y="1623903"/>
            <a:ext cx="8103458" cy="4181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1600" dirty="0" smtClean="0">
                <a:latin typeface="+mn-ea"/>
              </a:rPr>
              <a:t>본문을 입력하세요</a:t>
            </a:r>
            <a:r>
              <a:rPr lang="en-US" altLang="ko-KR" sz="1600" dirty="0" smtClean="0">
                <a:latin typeface="+mn-ea"/>
              </a:rPr>
              <a:t>.	</a:t>
            </a:r>
            <a:endParaRPr lang="ko-KR" altLang="en-US" sz="1600" dirty="0">
              <a:latin typeface="+mn-ea"/>
            </a:endParaRPr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628650" y="1004133"/>
            <a:ext cx="5161359" cy="619770"/>
          </a:xfrm>
        </p:spPr>
        <p:txBody>
          <a:bodyPr>
            <a:normAutofit/>
          </a:bodyPr>
          <a:lstStyle/>
          <a:p>
            <a:r>
              <a:rPr lang="ko-KR" altLang="en-US" sz="2000" b="1" dirty="0" smtClean="0"/>
              <a:t>본문 제목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0177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내용 개체 틀 1"/>
          <p:cNvSpPr txBox="1">
            <a:spLocks/>
          </p:cNvSpPr>
          <p:nvPr/>
        </p:nvSpPr>
        <p:spPr>
          <a:xfrm>
            <a:off x="628650" y="1995055"/>
            <a:ext cx="8103458" cy="4181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600" dirty="0" smtClean="0">
                <a:latin typeface="+mn-ea"/>
              </a:rPr>
              <a:t>본문을 입력하세요</a:t>
            </a:r>
            <a:r>
              <a:rPr lang="en-US" altLang="ko-KR" sz="1600" dirty="0" smtClean="0">
                <a:latin typeface="+mn-ea"/>
              </a:rPr>
              <a:t>.	</a:t>
            </a:r>
            <a:endParaRPr lang="ko-KR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11154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2675</TotalTime>
  <Words>27</Words>
  <Application>Microsoft Office PowerPoint</Application>
  <PresentationFormat>화면 슬라이드 쇼(4:3)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9" baseType="lpstr">
      <vt:lpstr>맑은 고딕</vt:lpstr>
      <vt:lpstr>Arial</vt:lpstr>
      <vt:lpstr>Calibri</vt:lpstr>
      <vt:lpstr>Calibri Light</vt:lpstr>
      <vt:lpstr>Office 테마</vt:lpstr>
      <vt:lpstr>제목을 입력하세요.</vt:lpstr>
      <vt:lpstr>PowerPoint 프레젠테이션</vt:lpstr>
      <vt:lpstr>본문 제목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제목을 입력하세요.</dc:title>
  <dc:creator>Windows 사용자</dc:creator>
  <cp:lastModifiedBy>Windows 사용자</cp:lastModifiedBy>
  <cp:revision>15</cp:revision>
  <dcterms:created xsi:type="dcterms:W3CDTF">2023-10-23T05:44:26Z</dcterms:created>
  <dcterms:modified xsi:type="dcterms:W3CDTF">2023-10-25T07:52:53Z</dcterms:modified>
</cp:coreProperties>
</file>