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D50"/>
    <a:srgbClr val="630712"/>
    <a:srgbClr val="C5C4E2"/>
    <a:srgbClr val="8F8EC7"/>
    <a:srgbClr val="7ECAA4"/>
    <a:srgbClr val="6DC0AE"/>
    <a:srgbClr val="F6EC4C"/>
    <a:srgbClr val="79B997"/>
    <a:srgbClr val="9DA3CF"/>
    <a:srgbClr val="64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797" y="1694418"/>
            <a:ext cx="364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4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44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2745" y="3933056"/>
            <a:ext cx="573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</a:t>
            </a:r>
          </a:p>
          <a:p>
            <a:pPr algn="ctr"/>
            <a:r>
              <a:rPr lang="en-US" altLang="ko-KR" sz="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716016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3635896" y="2780928"/>
            <a:ext cx="3744416" cy="13665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4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38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127</cp:revision>
  <dcterms:created xsi:type="dcterms:W3CDTF">2016-02-22T01:33:56Z</dcterms:created>
  <dcterms:modified xsi:type="dcterms:W3CDTF">2017-03-13T01:24:36Z</dcterms:modified>
</cp:coreProperties>
</file>