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1" r:id="rId4"/>
    <p:sldId id="26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D50"/>
    <a:srgbClr val="630712"/>
    <a:srgbClr val="C5C4E2"/>
    <a:srgbClr val="8F8EC7"/>
    <a:srgbClr val="7ECAA4"/>
    <a:srgbClr val="6DC0AE"/>
    <a:srgbClr val="F6EC4C"/>
    <a:srgbClr val="79B997"/>
    <a:srgbClr val="9DA3CF"/>
    <a:srgbClr val="646D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5" autoAdjust="0"/>
    <p:restoredTop sz="94660"/>
  </p:normalViewPr>
  <p:slideViewPr>
    <p:cSldViewPr showGuides="1">
      <p:cViewPr varScale="1">
        <p:scale>
          <a:sx n="80" d="100"/>
          <a:sy n="80" d="100"/>
        </p:scale>
        <p:origin x="114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9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2B273-507B-45F0-BD64-1718B20A84E9}" type="datetimeFigureOut">
              <a:rPr lang="ko-KR" altLang="en-US" smtClean="0"/>
              <a:t>2017-03-08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CAD6C-3D91-4009-B467-624278DF8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06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142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E8B6-68B4-43B1-BBEE-CE627848F26E}" type="datetimeFigureOut">
              <a:rPr lang="ko-KR" altLang="en-US" smtClean="0"/>
              <a:t>2017-03-08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C7C9A-2B81-46F9-AE9C-ED07209145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15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71798" y="2348880"/>
            <a:ext cx="36408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</a:p>
          <a:p>
            <a:pPr algn="ctr"/>
            <a:r>
              <a:rPr lang="en-US" altLang="ko-KR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TEMPLATE</a:t>
            </a:r>
            <a:endParaRPr lang="ko-KR" altLang="en-US" sz="5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22746" y="4509120"/>
            <a:ext cx="5738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Thinks the customer first of all. Will increase in the customer and thanks. </a:t>
            </a:r>
          </a:p>
          <a:p>
            <a:pPr algn="ctr"/>
            <a:r>
              <a:rPr lang="en-US" altLang="ko-KR" sz="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become the company which endeavors always. </a:t>
            </a:r>
          </a:p>
          <a:p>
            <a:pPr algn="ctr"/>
            <a:r>
              <a:rPr lang="en-US" altLang="ko-KR" sz="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company respects everybody is doing a best.</a:t>
            </a:r>
          </a:p>
        </p:txBody>
      </p:sp>
    </p:spTree>
    <p:extLst>
      <p:ext uri="{BB962C8B-B14F-4D97-AF65-F5344CB8AC3E}">
        <p14:creationId xmlns:p14="http://schemas.microsoft.com/office/powerpoint/2010/main" val="16082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2068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40410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563888" y="2780928"/>
            <a:ext cx="1800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Q&amp;A</a:t>
            </a:r>
            <a:endParaRPr lang="ko-KR" alt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066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2555776" y="2780928"/>
            <a:ext cx="3744416" cy="136653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매직체" panose="02030504000101010101" pitchFamily="18" charset="-127"/>
              </a:rPr>
              <a:t>Thank you.</a:t>
            </a:r>
            <a:endParaRPr lang="ko-KR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20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38</Words>
  <Application>Microsoft Office PowerPoint</Application>
  <PresentationFormat>화면 슬라이드 쇼(4:3)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-윤고딕130</vt:lpstr>
      <vt:lpstr>휴먼매직체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124</cp:revision>
  <dcterms:created xsi:type="dcterms:W3CDTF">2016-02-22T01:33:56Z</dcterms:created>
  <dcterms:modified xsi:type="dcterms:W3CDTF">2017-03-08T00:34:02Z</dcterms:modified>
</cp:coreProperties>
</file>