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D50"/>
    <a:srgbClr val="630712"/>
    <a:srgbClr val="C5C4E2"/>
    <a:srgbClr val="8F8EC7"/>
    <a:srgbClr val="7ECAA4"/>
    <a:srgbClr val="6DC0AE"/>
    <a:srgbClr val="F6EC4C"/>
    <a:srgbClr val="79B997"/>
    <a:srgbClr val="9DA3CF"/>
    <a:srgbClr val="646D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772816"/>
            <a:ext cx="36408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22748" y="3861048"/>
            <a:ext cx="57389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ko-KR" dirty="0" smtClean="0">
                <a:solidFill>
                  <a:schemeClr val="bg1"/>
                </a:solidFill>
              </a:rPr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63888" y="2564904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555776" y="2564904"/>
            <a:ext cx="3744416" cy="136653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38</Words>
  <Application>Microsoft Office PowerPoint</Application>
  <PresentationFormat>화면 슬라이드 쇼(4:3)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123</cp:revision>
  <dcterms:created xsi:type="dcterms:W3CDTF">2016-02-22T01:33:56Z</dcterms:created>
  <dcterms:modified xsi:type="dcterms:W3CDTF">2017-02-15T00:57:06Z</dcterms:modified>
</cp:coreProperties>
</file>