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50"/>
    <a:srgbClr val="630712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9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1" y="2420888"/>
            <a:ext cx="36408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endParaRPr lang="en-US" altLang="ko-KR" sz="54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5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0740" y="4149080"/>
            <a:ext cx="5738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</a:t>
            </a:r>
            <a:endParaRPr lang="en-US" altLang="ko-KR" sz="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</a:t>
            </a:r>
            <a:endParaRPr lang="en-US" altLang="ko-KR" sz="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</a:t>
            </a:r>
            <a:r>
              <a:rPr lang="en-US" altLang="ko-K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</a:rPr>
              <a:t>CONTENTS</a:t>
            </a:r>
          </a:p>
          <a:p>
            <a:pPr algn="r"/>
            <a:endParaRPr lang="en-US" altLang="ko-KR" dirty="0">
              <a:solidFill>
                <a:schemeClr val="bg1"/>
              </a:solidFill>
            </a:endParaRPr>
          </a:p>
          <a:p>
            <a:pPr marL="342900" indent="-342900" algn="r">
              <a:buAutoNum type="arabicPeriod"/>
            </a:pPr>
            <a:r>
              <a:rPr lang="en-US" altLang="ko-KR" dirty="0" smtClean="0">
                <a:solidFill>
                  <a:schemeClr val="bg1"/>
                </a:solidFill>
              </a:rPr>
              <a:t>Title</a:t>
            </a:r>
          </a:p>
          <a:p>
            <a:pPr marL="342900" indent="-342900" algn="r">
              <a:buAutoNum type="arabicPeriod"/>
            </a:pPr>
            <a:endParaRPr lang="en-US" altLang="ko-KR" dirty="0">
              <a:solidFill>
                <a:schemeClr val="bg1"/>
              </a:solidFill>
            </a:endParaRPr>
          </a:p>
          <a:p>
            <a:pPr marL="342900" indent="-342900" algn="r">
              <a:buAutoNum type="arabicPeriod"/>
            </a:pPr>
            <a:r>
              <a:rPr lang="en-US" altLang="ko-KR" dirty="0" smtClean="0">
                <a:solidFill>
                  <a:schemeClr val="bg1"/>
                </a:solidFill>
              </a:rPr>
              <a:t>Title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635896" y="2924944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555776" y="2996952"/>
            <a:ext cx="3744416" cy="13665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40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121</cp:revision>
  <dcterms:created xsi:type="dcterms:W3CDTF">2016-02-22T01:33:56Z</dcterms:created>
  <dcterms:modified xsi:type="dcterms:W3CDTF">2017-02-14T02:05:04Z</dcterms:modified>
</cp:coreProperties>
</file>