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D50"/>
    <a:srgbClr val="630712"/>
    <a:srgbClr val="C5C4E2"/>
    <a:srgbClr val="8F8EC7"/>
    <a:srgbClr val="7ECAA4"/>
    <a:srgbClr val="6DC0AE"/>
    <a:srgbClr val="F6EC4C"/>
    <a:srgbClr val="79B997"/>
    <a:srgbClr val="9DA3CF"/>
    <a:srgbClr val="64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 autoAdjust="0"/>
    <p:restoredTop sz="94660"/>
  </p:normalViewPr>
  <p:slideViewPr>
    <p:cSldViewPr showGuides="1">
      <p:cViewPr varScale="1">
        <p:scale>
          <a:sx n="80" d="100"/>
          <a:sy n="80" d="100"/>
        </p:scale>
        <p:origin x="4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2017-02-02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2017-02-02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95936" y="2128317"/>
            <a:ext cx="36408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i="1" dirty="0" smtClean="0">
                <a:solidFill>
                  <a:srgbClr val="343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endParaRPr lang="en-US" altLang="ko-KR" sz="5400" b="1" i="1" dirty="0" smtClean="0">
              <a:solidFill>
                <a:srgbClr val="343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5400" b="1" i="1" dirty="0" smtClean="0">
                <a:solidFill>
                  <a:srgbClr val="343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rgbClr val="343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6884" y="3790310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rgbClr val="343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rgbClr val="343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rgbClr val="343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rgbClr val="343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483768" y="2780928"/>
            <a:ext cx="4027984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rgbClr val="343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</a:t>
            </a:r>
            <a:r>
              <a:rPr lang="en-US" altLang="ko-KR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 </a:t>
            </a:r>
            <a:r>
              <a:rPr lang="en-US" altLang="ko-KR" sz="5400" b="1" dirty="0" smtClean="0">
                <a:solidFill>
                  <a:srgbClr val="343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you.</a:t>
            </a:r>
            <a:endParaRPr lang="ko-KR" altLang="en-US" sz="3200" b="1" dirty="0">
              <a:solidFill>
                <a:srgbClr val="343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120</cp:revision>
  <dcterms:created xsi:type="dcterms:W3CDTF">2016-02-22T01:33:56Z</dcterms:created>
  <dcterms:modified xsi:type="dcterms:W3CDTF">2017-02-02T04:56:56Z</dcterms:modified>
</cp:coreProperties>
</file>