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5" r:id="rId3"/>
    <p:sldId id="261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0712"/>
    <a:srgbClr val="0D1335"/>
    <a:srgbClr val="C5C4E2"/>
    <a:srgbClr val="8F8EC7"/>
    <a:srgbClr val="7ECAA4"/>
    <a:srgbClr val="6DC0AE"/>
    <a:srgbClr val="F6EC4C"/>
    <a:srgbClr val="79B997"/>
    <a:srgbClr val="9DA3CF"/>
    <a:srgbClr val="646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5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0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192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7C12A-654F-4FA2-B812-0DB40A2CA3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5418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2B273-507B-45F0-BD64-1718B20A84E9}" type="datetimeFigureOut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CAD6C-3D91-4009-B467-624278DF8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0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14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E8B6-68B4-43B1-BBEE-CE627848F26E}" type="datetimeFigureOut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7C9A-2B81-46F9-AE9C-ED07209145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15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5696" y="2276872"/>
            <a:ext cx="364086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POWER</a:t>
            </a:r>
            <a:endParaRPr lang="en-US" altLang="ko-KR" sz="5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ko-KR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TEMPLATE</a:t>
            </a:r>
            <a:endParaRPr lang="ko-KR" altLang="en-US" sz="5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3938865"/>
            <a:ext cx="5738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Thinks the customer first of all. Will increase in the customer and thanks. </a:t>
            </a:r>
          </a:p>
          <a:p>
            <a:r>
              <a:rPr lang="en-US" altLang="ko-KR" sz="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become the company which endeavors always. company respects everybody is doing a best.</a:t>
            </a:r>
          </a:p>
        </p:txBody>
      </p:sp>
    </p:spTree>
    <p:extLst>
      <p:ext uri="{BB962C8B-B14F-4D97-AF65-F5344CB8AC3E}">
        <p14:creationId xmlns:p14="http://schemas.microsoft.com/office/powerpoint/2010/main" val="16082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0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707904" y="2780928"/>
            <a:ext cx="1800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b="1" dirty="0" smtClean="0">
                <a:solidFill>
                  <a:srgbClr val="0D13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Q</a:t>
            </a:r>
            <a:r>
              <a:rPr lang="en-US" altLang="ko-KR" sz="5400" b="1" dirty="0" smtClean="0">
                <a:solidFill>
                  <a:srgbClr val="6307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&amp;</a:t>
            </a:r>
            <a:r>
              <a:rPr lang="en-US" altLang="ko-KR" sz="5400" b="1" dirty="0" smtClean="0">
                <a:solidFill>
                  <a:srgbClr val="0D13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A</a:t>
            </a:r>
            <a:endParaRPr lang="ko-KR" altLang="en-US" sz="5400" b="1" dirty="0">
              <a:solidFill>
                <a:srgbClr val="0D13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066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2483768" y="2780928"/>
            <a:ext cx="4027984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5400" b="1" dirty="0" smtClean="0">
                <a:solidFill>
                  <a:srgbClr val="0D13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Thank</a:t>
            </a:r>
            <a:r>
              <a:rPr lang="en-US" altLang="ko-KR" sz="5400" b="1" dirty="0" smtClean="0">
                <a:solidFill>
                  <a:srgbClr val="6307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 you.</a:t>
            </a:r>
            <a:endParaRPr lang="ko-KR" altLang="en-US" sz="3200" b="1" dirty="0">
              <a:solidFill>
                <a:srgbClr val="63071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20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38</Words>
  <Application>Microsoft Office PowerPoint</Application>
  <PresentationFormat>화면 슬라이드 쇼(4:3)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-윤고딕130</vt:lpstr>
      <vt:lpstr>휴먼매직체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119</cp:revision>
  <dcterms:created xsi:type="dcterms:W3CDTF">2016-02-22T01:33:56Z</dcterms:created>
  <dcterms:modified xsi:type="dcterms:W3CDTF">2016-11-24T05:49:04Z</dcterms:modified>
</cp:coreProperties>
</file>