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712"/>
    <a:srgbClr val="C5C4E2"/>
    <a:srgbClr val="8F8EC7"/>
    <a:srgbClr val="7ECAA4"/>
    <a:srgbClr val="6DC0AE"/>
    <a:srgbClr val="F6EC4C"/>
    <a:srgbClr val="79B997"/>
    <a:srgbClr val="9DA3CF"/>
    <a:srgbClr val="646DB2"/>
    <a:srgbClr val="F99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9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276872"/>
            <a:ext cx="3642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4149080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1. Contents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8"/>
            <a:ext cx="4027984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40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118</cp:revision>
  <dcterms:created xsi:type="dcterms:W3CDTF">2016-02-22T01:33:56Z</dcterms:created>
  <dcterms:modified xsi:type="dcterms:W3CDTF">2017-02-08T00:40:34Z</dcterms:modified>
</cp:coreProperties>
</file>