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533B"/>
    <a:srgbClr val="BA987C"/>
    <a:srgbClr val="895122"/>
    <a:srgbClr val="895121"/>
    <a:srgbClr val="C5C4E2"/>
    <a:srgbClr val="8F8EC7"/>
    <a:srgbClr val="7ECAA4"/>
    <a:srgbClr val="6DC0AE"/>
    <a:srgbClr val="F6EC4C"/>
    <a:srgbClr val="79B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93" d="100"/>
          <a:sy n="93" d="100"/>
        </p:scale>
        <p:origin x="2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2016-11-09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2016-11-09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65172" y="2492896"/>
            <a:ext cx="36408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5400" b="1" i="1" dirty="0" smtClean="0">
                <a:solidFill>
                  <a:srgbClr val="715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endParaRPr lang="en-US" altLang="ko-KR" sz="6000" b="1" i="1" dirty="0">
              <a:solidFill>
                <a:srgbClr val="7153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ko-KR" sz="5400" b="1" i="1" dirty="0" smtClean="0">
                <a:solidFill>
                  <a:srgbClr val="715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5400" b="1" i="1" dirty="0">
              <a:solidFill>
                <a:srgbClr val="7153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7069" y="4276939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b="1" dirty="0" smtClean="0">
                <a:solidFill>
                  <a:srgbClr val="71533B"/>
                </a:solidFill>
              </a:rPr>
              <a:t>Thinks the customer first of all. Will increase in the customer and thanks. </a:t>
            </a:r>
          </a:p>
          <a:p>
            <a:pPr algn="r"/>
            <a:r>
              <a:rPr lang="en-US" altLang="ko-KR" sz="800" b="1" dirty="0" smtClean="0">
                <a:solidFill>
                  <a:srgbClr val="71533B"/>
                </a:solidFill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rgbClr val="715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rgbClr val="7153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rgbClr val="71533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rgbClr val="71533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37</Words>
  <Application>Microsoft Office PowerPoint</Application>
  <PresentationFormat>화면 슬라이드 쇼(4:3)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114</cp:revision>
  <dcterms:created xsi:type="dcterms:W3CDTF">2016-02-22T01:33:56Z</dcterms:created>
  <dcterms:modified xsi:type="dcterms:W3CDTF">2016-11-09T05:36:15Z</dcterms:modified>
</cp:coreProperties>
</file>