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4E2"/>
    <a:srgbClr val="8F8EC7"/>
    <a:srgbClr val="7ECAA4"/>
    <a:srgbClr val="6DC0AE"/>
    <a:srgbClr val="F6EC4C"/>
    <a:srgbClr val="79B997"/>
    <a:srgbClr val="9DA3CF"/>
    <a:srgbClr val="646DB2"/>
    <a:srgbClr val="F99F6D"/>
    <a:srgbClr val="4DB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5" autoAdjust="0"/>
    <p:restoredTop sz="94660"/>
  </p:normalViewPr>
  <p:slideViewPr>
    <p:cSldViewPr showGuides="1">
      <p:cViewPr varScale="1">
        <p:scale>
          <a:sx n="93" d="100"/>
          <a:sy n="93" d="100"/>
        </p:scale>
        <p:origin x="2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2016-10-20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1800" y="2276872"/>
            <a:ext cx="364086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endParaRPr lang="en-US" altLang="ko-KR" sz="54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5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5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3810526"/>
            <a:ext cx="5738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707904" y="2780928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2483768" y="2780928"/>
            <a:ext cx="4027984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37</Words>
  <Application>Microsoft Office PowerPoint</Application>
  <PresentationFormat>화면 슬라이드 쇼(4:3)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112</cp:revision>
  <dcterms:created xsi:type="dcterms:W3CDTF">2016-02-22T01:33:56Z</dcterms:created>
  <dcterms:modified xsi:type="dcterms:W3CDTF">2016-10-20T01:14:03Z</dcterms:modified>
</cp:coreProperties>
</file>