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5" r:id="rId3"/>
    <p:sldId id="261" r:id="rId4"/>
    <p:sldId id="262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C4E2"/>
    <a:srgbClr val="8F8EC7"/>
    <a:srgbClr val="7ECAA4"/>
    <a:srgbClr val="6DC0AE"/>
    <a:srgbClr val="F6EC4C"/>
    <a:srgbClr val="79B997"/>
    <a:srgbClr val="9DA3CF"/>
    <a:srgbClr val="646DB2"/>
    <a:srgbClr val="F99F6D"/>
    <a:srgbClr val="4DBF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35" autoAdjust="0"/>
    <p:restoredTop sz="94660"/>
  </p:normalViewPr>
  <p:slideViewPr>
    <p:cSldViewPr showGuides="1">
      <p:cViewPr varScale="1">
        <p:scale>
          <a:sx n="92" d="100"/>
          <a:sy n="92" d="100"/>
        </p:scale>
        <p:origin x="2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290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C2B273-507B-45F0-BD64-1718B20A84E9}" type="datetimeFigureOut">
              <a:rPr lang="ko-KR" altLang="en-US" smtClean="0"/>
              <a:t>2016-07-20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8CAD6C-3D91-4009-B467-624278DF82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5067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3142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CE8B6-68B4-43B1-BBEE-CE627848F26E}" type="datetimeFigureOut">
              <a:rPr lang="ko-KR" altLang="en-US" smtClean="0"/>
              <a:t>2016-07-20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C7C9A-2B81-46F9-AE9C-ED07209145D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4155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163134" y="2056200"/>
            <a:ext cx="364087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5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POWER</a:t>
            </a:r>
          </a:p>
          <a:p>
            <a:pPr algn="ctr"/>
            <a:r>
              <a:rPr lang="en-US" altLang="ko-KR" sz="5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TEMPLATE</a:t>
            </a:r>
            <a:endParaRPr lang="ko-KR" altLang="en-US" sz="5400" b="1" i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14083" y="3810526"/>
            <a:ext cx="57389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Thinks the customer first of all. Will increase in the customer and thanks. </a:t>
            </a:r>
          </a:p>
          <a:p>
            <a:pPr algn="ctr"/>
            <a:r>
              <a:rPr lang="en-US" altLang="ko-KR" sz="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 become the company which endeavors always. company respects everybody is doing a best.</a:t>
            </a:r>
          </a:p>
        </p:txBody>
      </p:sp>
    </p:spTree>
    <p:extLst>
      <p:ext uri="{BB962C8B-B14F-4D97-AF65-F5344CB8AC3E}">
        <p14:creationId xmlns:p14="http://schemas.microsoft.com/office/powerpoint/2010/main" val="160824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102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5508104" y="2780928"/>
            <a:ext cx="20162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5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Q&amp;A</a:t>
            </a:r>
            <a:endParaRPr lang="ko-KR" altLang="en-US" sz="5400" b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80660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 txBox="1">
            <a:spLocks/>
          </p:cNvSpPr>
          <p:nvPr/>
        </p:nvSpPr>
        <p:spPr>
          <a:xfrm>
            <a:off x="2699792" y="2780928"/>
            <a:ext cx="5324128" cy="1470025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ko-KR" sz="5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휴먼매직체" panose="02030504000101010101" pitchFamily="18" charset="-127"/>
              </a:rPr>
              <a:t>Thank you.</a:t>
            </a:r>
            <a:endParaRPr lang="ko-KR" altLang="en-US" sz="3200" b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-윤고딕130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3203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37</Words>
  <Application>Microsoft Office PowerPoint</Application>
  <PresentationFormat>화면 슬라이드 쇼(4:3)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9" baseType="lpstr">
      <vt:lpstr>맑은 고딕</vt:lpstr>
      <vt:lpstr>-윤고딕130</vt:lpstr>
      <vt:lpstr>휴먼매직체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99</cp:revision>
  <dcterms:created xsi:type="dcterms:W3CDTF">2016-02-22T01:33:56Z</dcterms:created>
  <dcterms:modified xsi:type="dcterms:W3CDTF">2016-07-20T01:06:12Z</dcterms:modified>
</cp:coreProperties>
</file>