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B1C"/>
    <a:srgbClr val="C5C4E2"/>
    <a:srgbClr val="8F8EC7"/>
    <a:srgbClr val="7ECAA4"/>
    <a:srgbClr val="6DC0AE"/>
    <a:srgbClr val="F6EC4C"/>
    <a:srgbClr val="79B997"/>
    <a:srgbClr val="9DA3CF"/>
    <a:srgbClr val="646DB2"/>
    <a:srgbClr val="F99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5" autoAdjust="0"/>
    <p:restoredTop sz="94660"/>
  </p:normalViewPr>
  <p:slideViewPr>
    <p:cSldViewPr showGuides="1">
      <p:cViewPr varScale="1">
        <p:scale>
          <a:sx n="92" d="100"/>
          <a:sy n="92" d="100"/>
        </p:scale>
        <p:origin x="102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3134" y="2056200"/>
            <a:ext cx="36408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5400" b="1" i="1" dirty="0" smtClean="0">
                <a:solidFill>
                  <a:srgbClr val="B1BB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i="1" dirty="0">
              <a:solidFill>
                <a:srgbClr val="B1BB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4083" y="3810526"/>
            <a:ext cx="57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5364088" y="2492896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699792" y="2492896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37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101</cp:revision>
  <dcterms:created xsi:type="dcterms:W3CDTF">2016-02-22T01:33:56Z</dcterms:created>
  <dcterms:modified xsi:type="dcterms:W3CDTF">2016-08-17T06:49:04Z</dcterms:modified>
</cp:coreProperties>
</file>