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8EC7"/>
    <a:srgbClr val="4DBF91"/>
    <a:srgbClr val="C5C4E2"/>
    <a:srgbClr val="7ECAA4"/>
    <a:srgbClr val="6DC0AE"/>
    <a:srgbClr val="F6EC4C"/>
    <a:srgbClr val="79B997"/>
    <a:srgbClr val="9DA3CF"/>
    <a:srgbClr val="646DB2"/>
    <a:srgbClr val="F9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1527" y="1772816"/>
            <a:ext cx="29981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i="1" dirty="0" smtClean="0">
                <a:solidFill>
                  <a:srgbClr val="7ECA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altLang="ko-KR" sz="4400" b="1" i="1" dirty="0" smtClean="0">
                <a:solidFill>
                  <a:srgbClr val="8F8E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</a:t>
            </a:r>
          </a:p>
          <a:p>
            <a:pPr algn="ctr"/>
            <a:r>
              <a:rPr lang="en-US" altLang="ko-KR" sz="4400" b="1" i="1" dirty="0" smtClean="0">
                <a:solidFill>
                  <a:srgbClr val="7ECA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</a:t>
            </a:r>
            <a:r>
              <a:rPr lang="en-US" altLang="ko-KR" sz="4400" b="1" i="1" dirty="0" smtClean="0">
                <a:solidFill>
                  <a:srgbClr val="8F8E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PLATE</a:t>
            </a:r>
            <a:endParaRPr lang="ko-KR" altLang="en-US" sz="4400" b="1" i="1" dirty="0">
              <a:solidFill>
                <a:srgbClr val="8F8EC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717032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635896" y="2073622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4DB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</a:t>
            </a:r>
            <a:r>
              <a:rPr lang="en-US" altLang="ko-KR" sz="5400" b="1" dirty="0" smtClean="0">
                <a:solidFill>
                  <a:srgbClr val="8F8E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&amp;A</a:t>
            </a:r>
            <a:endParaRPr lang="ko-KR" altLang="en-US" sz="5400" b="1" dirty="0">
              <a:solidFill>
                <a:srgbClr val="8F8EC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1043608" y="2060848"/>
            <a:ext cx="5324128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4DB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</a:t>
            </a:r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 </a:t>
            </a:r>
            <a:r>
              <a:rPr lang="en-US" altLang="ko-KR" sz="5400" b="1" dirty="0" smtClean="0">
                <a:solidFill>
                  <a:srgbClr val="8F8E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you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36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92</cp:revision>
  <dcterms:created xsi:type="dcterms:W3CDTF">2016-02-22T01:33:56Z</dcterms:created>
  <dcterms:modified xsi:type="dcterms:W3CDTF">2016-07-20T00:42:32Z</dcterms:modified>
</cp:coreProperties>
</file>