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556792"/>
            <a:ext cx="430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04"/>
          <p:cNvSpPr>
            <a:spLocks noChangeArrowheads="1"/>
          </p:cNvSpPr>
          <p:nvPr/>
        </p:nvSpPr>
        <p:spPr bwMode="auto">
          <a:xfrm>
            <a:off x="2658433" y="2132856"/>
            <a:ext cx="3816424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b="1" dirty="0">
                <a:latin typeface="Arial" charset="0"/>
                <a:ea typeface="굴림" charset="0"/>
                <a:cs typeface="굴림" charset="0"/>
              </a:rPr>
              <a:t>The best template for your presentation.</a:t>
            </a:r>
            <a:r>
              <a:rPr kumimoji="0" lang="en-US" altLang="ko-KR" dirty="0">
                <a:latin typeface="굴림" charset="0"/>
                <a:ea typeface="굴림" charset="0"/>
                <a:cs typeface="굴림" charset="0"/>
              </a:rPr>
              <a:t> </a:t>
            </a:r>
          </a:p>
          <a:p>
            <a:pPr algn="ctr">
              <a:defRPr/>
            </a:pPr>
            <a:r>
              <a:rPr lang="en-US" altLang="ko-KR" sz="1000" dirty="0"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635896" y="2636912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15616" y="2636912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42</cp:revision>
  <dcterms:created xsi:type="dcterms:W3CDTF">2016-02-22T01:33:56Z</dcterms:created>
  <dcterms:modified xsi:type="dcterms:W3CDTF">2016-07-20T00:30:18Z</dcterms:modified>
</cp:coreProperties>
</file>