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1" r:id="rId4"/>
    <p:sldId id="262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6D"/>
    <a:srgbClr val="4DB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B273-507B-45F0-BD64-1718B20A84E9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AD6C-3D91-4009-B467-624278DF8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6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4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84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E8B6-68B4-43B1-BBEE-CE627848F26E}" type="datetimeFigureOut">
              <a:rPr lang="ko-KR" altLang="en-US" smtClean="0"/>
              <a:t>2016-07-15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7C9A-2B81-46F9-AE9C-ED0720914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901783"/>
            <a:ext cx="4309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TEMPLATE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653" y="3573016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Thinks the customer first of all. Will increase in the customer and thanks. </a:t>
            </a:r>
          </a:p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become the company which endeavors always. company respects</a:t>
            </a:r>
          </a:p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 is doing a best.</a:t>
            </a:r>
          </a:p>
        </p:txBody>
      </p:sp>
    </p:spTree>
    <p:extLst>
      <p:ext uri="{BB962C8B-B14F-4D97-AF65-F5344CB8AC3E}">
        <p14:creationId xmlns:p14="http://schemas.microsoft.com/office/powerpoint/2010/main" val="16082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0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635896" y="292494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>
                <a:solidFill>
                  <a:schemeClr val="bg1"/>
                </a:solidFill>
                <a:latin typeface="+mj-ea"/>
                <a:ea typeface="+mj-ea"/>
              </a:rPr>
              <a:t>Q&amp;A</a:t>
            </a:r>
            <a:endParaRPr lang="ko-KR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66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115616" y="2924944"/>
            <a:ext cx="5324128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b="1" dirty="0" smtClean="0">
                <a:solidFill>
                  <a:schemeClr val="bg1"/>
                </a:solidFill>
                <a:ea typeface="휴먼매직체" panose="02030504000101010101" pitchFamily="18" charset="-127"/>
              </a:rPr>
              <a:t>Thank</a:t>
            </a:r>
            <a:r>
              <a:rPr lang="en-US" altLang="ko-KR" sz="5400" b="1" dirty="0" smtClean="0">
                <a:solidFill>
                  <a:srgbClr val="C00000"/>
                </a:solidFill>
                <a:ea typeface="휴먼매직체" panose="02030504000101010101" pitchFamily="18" charset="-127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ea typeface="휴먼매직체" panose="02030504000101010101" pitchFamily="18" charset="-127"/>
              </a:rPr>
              <a:t>you.</a:t>
            </a:r>
            <a:endParaRPr lang="ko-KR" altLang="en-US" sz="3200" b="1" dirty="0">
              <a:solidFill>
                <a:schemeClr val="bg1"/>
              </a:solidFill>
              <a:ea typeface="-윤고딕1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20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</Words>
  <Application>Microsoft Office PowerPoint</Application>
  <PresentationFormat>화면 슬라이드 쇼(4:3)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-윤고딕130</vt:lpstr>
      <vt:lpstr>휴먼매직체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31</cp:revision>
  <dcterms:created xsi:type="dcterms:W3CDTF">2016-02-22T01:33:56Z</dcterms:created>
  <dcterms:modified xsi:type="dcterms:W3CDTF">2016-07-15T01:20:46Z</dcterms:modified>
</cp:coreProperties>
</file>