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96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82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700209"/>
            <a:ext cx="384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4DB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OWER </a:t>
            </a:r>
            <a:r>
              <a:rPr lang="en-US" altLang="ko-KR" sz="3200" b="1" dirty="0" smtClean="0">
                <a:solidFill>
                  <a:srgbClr val="4DB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EMPLATE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389" y="3356992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b="1" dirty="0" smtClean="0"/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/>
              <a:t>Will become the company which endeavors always. company respects</a:t>
            </a:r>
          </a:p>
          <a:p>
            <a:pPr algn="ctr"/>
            <a:r>
              <a:rPr lang="en-US" altLang="ko-KR" sz="800" b="1" dirty="0" smtClean="0"/>
              <a:t>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3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79912" y="2865710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4DBF91"/>
                </a:solidFill>
                <a:latin typeface="+mj-ea"/>
                <a:ea typeface="+mj-ea"/>
              </a:rPr>
              <a:t>Q</a:t>
            </a:r>
            <a:r>
              <a:rPr lang="en-US" altLang="ko-KR" sz="5400" b="1" dirty="0" smtClean="0">
                <a:latin typeface="+mj-ea"/>
                <a:ea typeface="+mj-ea"/>
              </a:rPr>
              <a:t>&amp;</a:t>
            </a:r>
            <a:r>
              <a:rPr lang="en-US" altLang="ko-KR" sz="5400" b="1" dirty="0" smtClean="0">
                <a:solidFill>
                  <a:srgbClr val="4DBF91"/>
                </a:solidFill>
                <a:latin typeface="+mj-ea"/>
                <a:ea typeface="+mj-ea"/>
              </a:rPr>
              <a:t>A</a:t>
            </a:r>
            <a:endParaRPr lang="ko-KR" altLang="en-US" sz="5400" b="1" dirty="0">
              <a:solidFill>
                <a:srgbClr val="4DBF9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35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187624" y="2895079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4DBF91"/>
                </a:solidFill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rgbClr val="C00000"/>
                </a:solidFill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ea typeface="휴먼매직체" panose="02030504000101010101" pitchFamily="18" charset="-127"/>
              </a:rPr>
              <a:t>you.</a:t>
            </a:r>
            <a:endParaRPr lang="ko-KR" altLang="en-US" sz="3200" b="1" dirty="0"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</cp:revision>
  <dcterms:created xsi:type="dcterms:W3CDTF">2016-02-22T01:33:56Z</dcterms:created>
  <dcterms:modified xsi:type="dcterms:W3CDTF">2016-07-15T01:42:03Z</dcterms:modified>
</cp:coreProperties>
</file>