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62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4" y="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-38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D0470-9F76-44AC-BBB8-CFB8FE74D2B9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2970A-B3FD-4B3F-805B-DDD7D86077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0379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6682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67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19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75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136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05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935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506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507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543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900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805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967087"/>
            <a:ext cx="7772400" cy="1470025"/>
          </a:xfrm>
        </p:spPr>
        <p:txBody>
          <a:bodyPr/>
          <a:lstStyle/>
          <a:p>
            <a:r>
              <a:rPr lang="en-US" altLang="ko-KR" sz="3600" b="1" i="1" dirty="0">
                <a:solidFill>
                  <a:schemeClr val="tx2"/>
                </a:solidFill>
                <a:latin typeface="Arial" charset="0"/>
              </a:rPr>
              <a:t>POWER</a:t>
            </a:r>
            <a:r>
              <a:rPr lang="en-US" altLang="ko-KR" sz="3600" b="1" i="1" dirty="0">
                <a:solidFill>
                  <a:srgbClr val="2A4BA9"/>
                </a:solidFill>
                <a:latin typeface="Arial" charset="0"/>
              </a:rPr>
              <a:t> </a:t>
            </a:r>
            <a:r>
              <a:rPr lang="en-US" altLang="ko-KR" sz="3600" b="1" i="1" dirty="0">
                <a:solidFill>
                  <a:srgbClr val="4D4D4D"/>
                </a:solidFill>
                <a:latin typeface="Arial" charset="0"/>
              </a:rPr>
              <a:t>TEMPLATE</a:t>
            </a:r>
            <a:r>
              <a:rPr lang="ko-KR" altLang="en-US" b="1" i="1" dirty="0"/>
              <a:t/>
            </a:r>
            <a:br>
              <a:rPr lang="ko-KR" altLang="en-US" b="1" i="1" dirty="0"/>
            </a:br>
            <a:endParaRPr lang="ko-KR" altLang="en-US" b="1" i="1" dirty="0"/>
          </a:p>
        </p:txBody>
      </p:sp>
    </p:spTree>
    <p:extLst>
      <p:ext uri="{BB962C8B-B14F-4D97-AF65-F5344CB8AC3E}">
        <p14:creationId xmlns:p14="http://schemas.microsoft.com/office/powerpoint/2010/main" val="3306252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04"/>
          <p:cNvSpPr>
            <a:spLocks noChangeArrowheads="1"/>
          </p:cNvSpPr>
          <p:nvPr/>
        </p:nvSpPr>
        <p:spPr bwMode="auto">
          <a:xfrm>
            <a:off x="4499992" y="918608"/>
            <a:ext cx="647700" cy="63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altLang="ko-KR" sz="3200" b="1" dirty="0">
                <a:solidFill>
                  <a:schemeClr val="bg1"/>
                </a:solidFill>
                <a:latin typeface="Arial" charset="0"/>
                <a:ea typeface="굴림" charset="0"/>
                <a:cs typeface="굴림" charset="0"/>
              </a:rPr>
              <a:t>1.</a:t>
            </a:r>
          </a:p>
        </p:txBody>
      </p:sp>
      <p:sp>
        <p:nvSpPr>
          <p:cNvPr id="27" name="Rectangle 304"/>
          <p:cNvSpPr>
            <a:spLocks noChangeArrowheads="1"/>
          </p:cNvSpPr>
          <p:nvPr/>
        </p:nvSpPr>
        <p:spPr bwMode="auto">
          <a:xfrm>
            <a:off x="4499992" y="2411164"/>
            <a:ext cx="6477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altLang="ko-KR" sz="3200" b="1" dirty="0">
                <a:solidFill>
                  <a:schemeClr val="bg1"/>
                </a:solidFill>
                <a:latin typeface="Arial" charset="0"/>
                <a:ea typeface="굴림" charset="0"/>
                <a:cs typeface="굴림" charset="0"/>
              </a:rPr>
              <a:t>2.</a:t>
            </a:r>
          </a:p>
        </p:txBody>
      </p:sp>
      <p:sp>
        <p:nvSpPr>
          <p:cNvPr id="31" name="Rectangle 304"/>
          <p:cNvSpPr>
            <a:spLocks noChangeArrowheads="1"/>
          </p:cNvSpPr>
          <p:nvPr/>
        </p:nvSpPr>
        <p:spPr bwMode="auto">
          <a:xfrm>
            <a:off x="4499992" y="3852912"/>
            <a:ext cx="6477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altLang="ko-KR" sz="3200" b="1" dirty="0">
                <a:solidFill>
                  <a:schemeClr val="bg1"/>
                </a:solidFill>
                <a:latin typeface="Arial" charset="0"/>
                <a:ea typeface="굴림" charset="0"/>
                <a:cs typeface="굴림" charset="0"/>
              </a:rPr>
              <a:t>3.</a:t>
            </a:r>
          </a:p>
        </p:txBody>
      </p:sp>
      <p:sp>
        <p:nvSpPr>
          <p:cNvPr id="35" name="Rectangle 304"/>
          <p:cNvSpPr>
            <a:spLocks noChangeArrowheads="1"/>
          </p:cNvSpPr>
          <p:nvPr/>
        </p:nvSpPr>
        <p:spPr bwMode="auto">
          <a:xfrm>
            <a:off x="4499992" y="5229200"/>
            <a:ext cx="6477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altLang="ko-KR" sz="3200" b="1" dirty="0">
                <a:solidFill>
                  <a:schemeClr val="bg1"/>
                </a:solidFill>
                <a:latin typeface="Arial" charset="0"/>
                <a:ea typeface="굴림" charset="0"/>
                <a:cs typeface="굴림" charset="0"/>
              </a:rPr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1017056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500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967087"/>
            <a:ext cx="7772400" cy="1470025"/>
          </a:xfrm>
        </p:spPr>
        <p:txBody>
          <a:bodyPr/>
          <a:lstStyle/>
          <a:p>
            <a:r>
              <a:rPr lang="en-US" altLang="ko-KR" b="1" dirty="0">
                <a:solidFill>
                  <a:schemeClr val="tx2"/>
                </a:solidFill>
                <a:latin typeface="Arial" charset="0"/>
              </a:rPr>
              <a:t>Q &amp; </a:t>
            </a:r>
            <a:r>
              <a:rPr lang="en-US" altLang="ko-KR" b="1" dirty="0">
                <a:solidFill>
                  <a:srgbClr val="4D4D4D"/>
                </a:solidFill>
                <a:latin typeface="Arial" charset="0"/>
              </a:rPr>
              <a:t>A</a:t>
            </a: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650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967087"/>
            <a:ext cx="7772400" cy="1470025"/>
          </a:xfrm>
        </p:spPr>
        <p:txBody>
          <a:bodyPr/>
          <a:lstStyle/>
          <a:p>
            <a:r>
              <a:rPr lang="en-US" altLang="ko-KR" b="1" dirty="0">
                <a:solidFill>
                  <a:schemeClr val="tx2"/>
                </a:solidFill>
                <a:latin typeface="Arial" charset="0"/>
              </a:rPr>
              <a:t>Thank</a:t>
            </a:r>
            <a:r>
              <a:rPr lang="en-US" altLang="ko-KR" b="1" dirty="0">
                <a:solidFill>
                  <a:srgbClr val="2A4BA9"/>
                </a:solidFill>
                <a:latin typeface="Arial" charset="0"/>
              </a:rPr>
              <a:t> </a:t>
            </a:r>
            <a:r>
              <a:rPr lang="en-US" altLang="ko-KR" b="1" dirty="0">
                <a:solidFill>
                  <a:srgbClr val="4D4D4D"/>
                </a:solidFill>
                <a:latin typeface="Arial" charset="0"/>
              </a:rPr>
              <a:t>YOU.</a:t>
            </a: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650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16</Words>
  <Application>Microsoft Office PowerPoint</Application>
  <PresentationFormat>화면 슬라이드 쇼(4:3)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굴림</vt:lpstr>
      <vt:lpstr>맑은 고딕</vt:lpstr>
      <vt:lpstr>Arial</vt:lpstr>
      <vt:lpstr>Office 테마</vt:lpstr>
      <vt:lpstr>POWER TEMPLATE </vt:lpstr>
      <vt:lpstr>PowerPoint 프레젠테이션</vt:lpstr>
      <vt:lpstr>PowerPoint 프레젠테이션</vt:lpstr>
      <vt:lpstr>Q &amp; A </vt:lpstr>
      <vt:lpstr>Thank YOU.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10</cp:revision>
  <dcterms:created xsi:type="dcterms:W3CDTF">2015-03-12T01:12:55Z</dcterms:created>
  <dcterms:modified xsi:type="dcterms:W3CDTF">2016-07-15T02:08:34Z</dcterms:modified>
</cp:coreProperties>
</file>