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4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6682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67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19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75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136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05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935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506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507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543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900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805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1907704" y="1886967"/>
            <a:ext cx="5324128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ko-KR" sz="6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Power</a:t>
            </a:r>
            <a:r>
              <a:rPr lang="en-US" altLang="ko-KR" sz="6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TEMPLATE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2196826" y="1693208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2825573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20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1835696" y="1700808"/>
            <a:ext cx="5324128" cy="1470025"/>
          </a:xfrm>
        </p:spPr>
        <p:txBody>
          <a:bodyPr>
            <a:normAutofit/>
          </a:bodyPr>
          <a:lstStyle/>
          <a:p>
            <a:pPr algn="r"/>
            <a:r>
              <a:rPr lang="en-US" altLang="ko-KR" sz="6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Thank</a:t>
            </a:r>
            <a:r>
              <a:rPr lang="en-US" altLang="ko-KR" sz="67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you.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4733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56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굴림</vt:lpstr>
      <vt:lpstr>나눔고딕 ExtraBold</vt:lpstr>
      <vt:lpstr>맑은 고딕</vt:lpstr>
      <vt:lpstr>Arial</vt:lpstr>
      <vt:lpstr>Office 테마</vt:lpstr>
      <vt:lpstr>Power TEMPLATE</vt:lpstr>
      <vt:lpstr>PowerPoint 프레젠테이션</vt:lpstr>
      <vt:lpstr>Thank you.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8</cp:revision>
  <dcterms:created xsi:type="dcterms:W3CDTF">2015-03-12T01:12:55Z</dcterms:created>
  <dcterms:modified xsi:type="dcterms:W3CDTF">2016-07-15T02:16:54Z</dcterms:modified>
</cp:coreProperties>
</file>