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43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997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20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03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012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02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40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551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96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09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61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47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80528" y="5301208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tx2"/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TEMPLATE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87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3"/>
          <p:cNvCxnSpPr>
            <a:cxnSpLocks noChangeShapeType="1"/>
          </p:cNvCxnSpPr>
          <p:nvPr/>
        </p:nvCxnSpPr>
        <p:spPr bwMode="auto">
          <a:xfrm>
            <a:off x="1475804" y="5308054"/>
            <a:ext cx="0" cy="779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389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08520" y="5301208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tx2"/>
                </a:solidFill>
                <a:latin typeface="Arial" charset="0"/>
              </a:rPr>
              <a:t>Q &amp;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23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465839" y="5271343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tx2"/>
                </a:solidFill>
                <a:latin typeface="Arial" charset="0"/>
              </a:rPr>
              <a:t>Thank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YOU.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02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</Words>
  <Application>Microsoft Office PowerPoint</Application>
  <PresentationFormat>화면 슬라이드 쇼(4:3)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dcterms:created xsi:type="dcterms:W3CDTF">2015-05-06T01:36:31Z</dcterms:created>
  <dcterms:modified xsi:type="dcterms:W3CDTF">2016-07-15T02:20:23Z</dcterms:modified>
</cp:coreProperties>
</file>