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43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997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20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903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012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02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040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551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896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109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961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847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POWER</a:t>
            </a:r>
            <a:r>
              <a:rPr lang="en-US" altLang="ko-KR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TEMPLATE</a:t>
            </a:r>
            <a:endParaRPr lang="ko-KR" altLang="en-US" dirty="0"/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2700338" y="2403475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35787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90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Q &amp;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230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Thank</a:t>
            </a:r>
            <a:r>
              <a:rPr lang="en-US" altLang="ko-KR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YOU.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025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59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7</cp:revision>
  <dcterms:created xsi:type="dcterms:W3CDTF">2015-05-06T01:36:31Z</dcterms:created>
  <dcterms:modified xsi:type="dcterms:W3CDTF">2016-07-15T02:28:40Z</dcterms:modified>
</cp:coreProperties>
</file>