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747"/>
    <a:srgbClr val="FF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9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91680" y="2166868"/>
            <a:ext cx="5760640" cy="1334140"/>
          </a:xfr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691680" y="3814192"/>
            <a:ext cx="5760640" cy="11989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7EA8-7837-4524-B72B-53169B6A3857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EEE3-27C8-4814-A11A-686669D66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1868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7EA8-7837-4524-B72B-53169B6A3857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EEE3-27C8-4814-A11A-686669D66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7581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7EA8-7837-4524-B72B-53169B6A3857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EEE3-27C8-4814-A11A-686669D66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295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7EA8-7837-4524-B72B-53169B6A3857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EEE3-27C8-4814-A11A-686669D66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1971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7EA8-7837-4524-B72B-53169B6A3857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EEE3-27C8-4814-A11A-686669D66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675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7EA8-7837-4524-B72B-53169B6A3857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EEE3-27C8-4814-A11A-686669D66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4091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7EA8-7837-4524-B72B-53169B6A3857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EEE3-27C8-4814-A11A-686669D66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1100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7EA8-7837-4524-B72B-53169B6A3857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EEE3-27C8-4814-A11A-686669D66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8086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7EA8-7837-4524-B72B-53169B6A3857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EEE3-27C8-4814-A11A-686669D66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3888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7EA8-7837-4524-B72B-53169B6A3857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EEE3-27C8-4814-A11A-686669D66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649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7EA8-7837-4524-B72B-53169B6A3857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EEE3-27C8-4814-A11A-686669D66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0605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87EA8-7837-4524-B72B-53169B6A3857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4EEE3-27C8-4814-A11A-686669D66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070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91680" y="2061015"/>
            <a:ext cx="5760640" cy="1334140"/>
          </a:xfrm>
          <a:effectLst>
            <a:outerShdw blurRad="38100" dist="50800" dir="2700000" algn="tl" rotWithShape="0">
              <a:prstClr val="black">
                <a:alpha val="53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altLang="ko-KR" sz="4800" b="1" dirty="0" smtClean="0">
                <a:solidFill>
                  <a:schemeClr val="bg2">
                    <a:lumMod val="25000"/>
                  </a:schemeClr>
                </a:solidFill>
                <a:latin typeface="한컴 윤고딕 250" panose="02020603020101020101" pitchFamily="18" charset="-127"/>
                <a:ea typeface="한컴 윤고딕 250" panose="02020603020101020101" pitchFamily="18" charset="-127"/>
              </a:rPr>
              <a:t>POWER</a:t>
            </a:r>
            <a:r>
              <a:rPr lang="en-US" altLang="ko-KR" sz="4800" b="1" dirty="0" smtClean="0">
                <a:solidFill>
                  <a:srgbClr val="FF4747"/>
                </a:solidFill>
                <a:latin typeface="한컴 윤고딕 250" panose="02020603020101020101" pitchFamily="18" charset="-127"/>
                <a:ea typeface="한컴 윤고딕 250" panose="02020603020101020101" pitchFamily="18" charset="-127"/>
              </a:rPr>
              <a:t> </a:t>
            </a:r>
            <a:r>
              <a:rPr lang="en-US" altLang="ko-KR" sz="4800" b="1" dirty="0" smtClean="0">
                <a:latin typeface="한컴 윤고딕 250" panose="02020603020101020101" pitchFamily="18" charset="-127"/>
                <a:ea typeface="한컴 윤고딕 250" panose="02020603020101020101" pitchFamily="18" charset="-127"/>
              </a:rPr>
              <a:t>TEMPLATE</a:t>
            </a:r>
            <a:endParaRPr lang="ko-KR" altLang="en-US" sz="4800" b="1" dirty="0">
              <a:latin typeface="한컴 윤고딕 250" panose="02020603020101020101" pitchFamily="18" charset="-127"/>
              <a:ea typeface="한컴 윤고딕 250" panose="02020603020101020101" pitchFamily="18" charset="-127"/>
            </a:endParaRPr>
          </a:p>
        </p:txBody>
      </p:sp>
      <p:sp>
        <p:nvSpPr>
          <p:cNvPr id="5" name="직사각형 7"/>
          <p:cNvSpPr>
            <a:spLocks noChangeArrowheads="1"/>
          </p:cNvSpPr>
          <p:nvPr/>
        </p:nvSpPr>
        <p:spPr bwMode="auto">
          <a:xfrm>
            <a:off x="2771800" y="3212976"/>
            <a:ext cx="37433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ctr" eaLnBrk="1" hangingPunct="1"/>
            <a:r>
              <a:rPr lang="en-US" altLang="ko-KR" sz="800" dirty="0">
                <a:solidFill>
                  <a:srgbClr val="4D4D4D"/>
                </a:solidFill>
                <a:latin typeface="Arial" charset="0"/>
                <a:cs typeface="Arial" charset="0"/>
              </a:rPr>
              <a:t>Our company respects everybody is doing a best. Thinks the customer first of all. Will increase in the customer and thanks. Will become the company which endeavors always. company respects everybody is doing a best. Thinks the customer first of all. Loves the customer. </a:t>
            </a:r>
          </a:p>
        </p:txBody>
      </p:sp>
    </p:spTree>
    <p:extLst>
      <p:ext uri="{BB962C8B-B14F-4D97-AF65-F5344CB8AC3E}">
        <p14:creationId xmlns:p14="http://schemas.microsoft.com/office/powerpoint/2010/main" val="200955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236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91680" y="1628800"/>
            <a:ext cx="5760640" cy="1991072"/>
          </a:xfrm>
          <a:effectLst>
            <a:outerShdw blurRad="38100" dist="50800" dir="2700000" algn="tl" rotWithShape="0">
              <a:prstClr val="black">
                <a:alpha val="53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altLang="ko-KR" sz="6000" b="1" dirty="0" smtClean="0">
                <a:latin typeface="한컴 윤고딕 250" panose="02020603020101020101" pitchFamily="18" charset="-127"/>
                <a:ea typeface="한컴 윤고딕 250" panose="02020603020101020101" pitchFamily="18" charset="-127"/>
              </a:rPr>
              <a:t>Q &amp; </a:t>
            </a:r>
            <a:r>
              <a:rPr lang="en-US" altLang="ko-KR" sz="6000" b="1" dirty="0" smtClean="0">
                <a:solidFill>
                  <a:srgbClr val="C00000"/>
                </a:solidFill>
                <a:latin typeface="한컴 윤고딕 250" panose="02020603020101020101" pitchFamily="18" charset="-127"/>
                <a:ea typeface="한컴 윤고딕 250" panose="02020603020101020101" pitchFamily="18" charset="-127"/>
              </a:rPr>
              <a:t>A</a:t>
            </a:r>
            <a:endParaRPr lang="ko-KR" altLang="en-US" sz="6000" b="1" dirty="0">
              <a:solidFill>
                <a:srgbClr val="C00000"/>
              </a:solidFill>
              <a:latin typeface="한컴 윤고딕 250" panose="02020603020101020101" pitchFamily="18" charset="-127"/>
              <a:ea typeface="한컴 윤고딕 250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5507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91680" y="1772816"/>
            <a:ext cx="5760640" cy="1991072"/>
          </a:xfrm>
          <a:effectLst>
            <a:outerShdw blurRad="38100" dist="50800" dir="2700000" algn="tl" rotWithShape="0">
              <a:prstClr val="black">
                <a:alpha val="53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altLang="ko-KR" sz="6000" b="1" dirty="0" smtClean="0">
                <a:latin typeface="한컴 윤고딕 250" panose="02020603020101020101" pitchFamily="18" charset="-127"/>
                <a:ea typeface="한컴 윤고딕 250" panose="02020603020101020101" pitchFamily="18" charset="-127"/>
              </a:rPr>
              <a:t>THANK </a:t>
            </a:r>
            <a:r>
              <a:rPr lang="en-US" altLang="ko-KR" sz="6000" b="1" dirty="0" smtClean="0">
                <a:solidFill>
                  <a:srgbClr val="C00000"/>
                </a:solidFill>
                <a:latin typeface="한컴 윤고딕 250" panose="02020603020101020101" pitchFamily="18" charset="-127"/>
                <a:ea typeface="한컴 윤고딕 250" panose="02020603020101020101" pitchFamily="18" charset="-127"/>
              </a:rPr>
              <a:t>YOU</a:t>
            </a:r>
            <a:endParaRPr lang="ko-KR" altLang="en-US" sz="6000" b="1" dirty="0">
              <a:solidFill>
                <a:srgbClr val="C00000"/>
              </a:solidFill>
              <a:latin typeface="한컴 윤고딕 250" panose="02020603020101020101" pitchFamily="18" charset="-127"/>
              <a:ea typeface="한컴 윤고딕 250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8075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58</Words>
  <Application>Microsoft Office PowerPoint</Application>
  <PresentationFormat>화면 슬라이드 쇼(4:3)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굴림</vt:lpstr>
      <vt:lpstr>맑은 고딕</vt:lpstr>
      <vt:lpstr>한컴 윤고딕 250</vt:lpstr>
      <vt:lpstr>Arial</vt:lpstr>
      <vt:lpstr>Office 테마</vt:lpstr>
      <vt:lpstr>POWER TEMPLATE</vt:lpstr>
      <vt:lpstr>PowerPoint 프레젠테이션</vt:lpstr>
      <vt:lpstr>Q &amp; A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A+ 학습전략</dc:title>
  <dc:creator>user</dc:creator>
  <cp:lastModifiedBy>user</cp:lastModifiedBy>
  <cp:revision>11</cp:revision>
  <dcterms:created xsi:type="dcterms:W3CDTF">2015-01-19T05:41:33Z</dcterms:created>
  <dcterms:modified xsi:type="dcterms:W3CDTF">2016-07-15T04:24:19Z</dcterms:modified>
</cp:coreProperties>
</file>