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935"/>
    <a:srgbClr val="F3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4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70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80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60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70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2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05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551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98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17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26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2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5388062" y="2131991"/>
            <a:ext cx="3765480" cy="1470025"/>
          </a:xfrm>
        </p:spPr>
        <p:txBody>
          <a:bodyPr>
            <a:noAutofit/>
          </a:bodyPr>
          <a:lstStyle/>
          <a:p>
            <a:pPr algn="l"/>
            <a:r>
              <a:rPr lang="en-US" altLang="ko-KR" sz="6000" dirty="0" smtClean="0">
                <a:solidFill>
                  <a:srgbClr val="C0000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Power</a:t>
            </a:r>
            <a:br>
              <a:rPr lang="en-US" altLang="ko-KR" sz="6000" dirty="0" smtClean="0">
                <a:solidFill>
                  <a:srgbClr val="C0000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</a:br>
            <a:r>
              <a:rPr lang="en-US" altLang="ko-KR" sz="48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TEMPLATE</a:t>
            </a:r>
            <a:endParaRPr lang="ko-KR" altLang="en-US" sz="4800" dirty="0"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5388062" y="3864651"/>
            <a:ext cx="31683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11742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87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ctrTitle"/>
          </p:nvPr>
        </p:nvSpPr>
        <p:spPr>
          <a:xfrm>
            <a:off x="5508104" y="2636912"/>
            <a:ext cx="3528392" cy="1470025"/>
          </a:xfrm>
        </p:spPr>
        <p:txBody>
          <a:bodyPr>
            <a:noAutofit/>
          </a:bodyPr>
          <a:lstStyle/>
          <a:p>
            <a:pPr algn="l"/>
            <a:r>
              <a:rPr lang="en-US" altLang="ko-KR" sz="6600" dirty="0" smtClean="0">
                <a:solidFill>
                  <a:srgbClr val="C0000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Thank</a:t>
            </a:r>
            <a:br>
              <a:rPr lang="en-US" altLang="ko-KR" sz="6600" dirty="0" smtClean="0">
                <a:solidFill>
                  <a:srgbClr val="C0000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</a:br>
            <a:r>
              <a:rPr lang="en-US" altLang="ko-KR" sz="54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You</a:t>
            </a:r>
            <a:endParaRPr lang="ko-KR" altLang="en-US" sz="5400" dirty="0"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092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53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굴림</vt:lpstr>
      <vt:lpstr>맑은 고딕</vt:lpstr>
      <vt:lpstr>휴먼매직체</vt:lpstr>
      <vt:lpstr>Arial</vt:lpstr>
      <vt:lpstr>Office 테마</vt:lpstr>
      <vt:lpstr>Power TEMPLATE</vt:lpstr>
      <vt:lpstr>PowerPoint 프레젠테이션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2015-04-09T00:28:15Z</dcterms:created>
  <dcterms:modified xsi:type="dcterms:W3CDTF">2016-07-15T04:50:47Z</dcterms:modified>
</cp:coreProperties>
</file>