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68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67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1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75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36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5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35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06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0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4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00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05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3635350" y="2636912"/>
            <a:ext cx="4752528" cy="113478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accent3">
                    <a:lumMod val="7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Power</a:t>
            </a:r>
            <a:r>
              <a:rPr lang="en-US" altLang="ko-KR" sz="4800" dirty="0" smtClean="0">
                <a:solidFill>
                  <a:srgbClr val="00B05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r>
              <a:rPr lang="en-US" altLang="ko-KR" sz="3600" dirty="0" smtClean="0">
                <a:latin typeface="-윤고딕130" panose="02030504000101010101" pitchFamily="18" charset="-127"/>
                <a:ea typeface="-윤고딕130" panose="02030504000101010101" pitchFamily="18" charset="-127"/>
              </a:rPr>
              <a:t>TEMPLATE</a:t>
            </a:r>
            <a:endParaRPr lang="ko-KR" altLang="en-US" sz="3600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4139952" y="4077072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82557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91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4932040" y="2492896"/>
            <a:ext cx="2083768" cy="1470025"/>
          </a:xfrm>
        </p:spPr>
        <p:txBody>
          <a:bodyPr>
            <a:normAutofit/>
          </a:bodyPr>
          <a:lstStyle/>
          <a:p>
            <a:r>
              <a:rPr lang="en-US" altLang="ko-KR" sz="6700" dirty="0" smtClean="0">
                <a:solidFill>
                  <a:schemeClr val="accent3">
                    <a:lumMod val="7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Q&amp;</a:t>
            </a:r>
            <a:r>
              <a:rPr lang="en-US" altLang="ko-KR" sz="67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A</a:t>
            </a:r>
            <a:endParaRPr lang="ko-KR" altLang="en-US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320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2987824" y="2445685"/>
            <a:ext cx="5324128" cy="1470025"/>
          </a:xfrm>
        </p:spPr>
        <p:txBody>
          <a:bodyPr>
            <a:normAutofit/>
          </a:bodyPr>
          <a:lstStyle/>
          <a:p>
            <a:pPr algn="r"/>
            <a:r>
              <a:rPr lang="en-US" altLang="ko-KR" sz="6700" dirty="0" smtClean="0">
                <a:solidFill>
                  <a:schemeClr val="accent3">
                    <a:lumMod val="75000"/>
                  </a:schemeClr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Thank</a:t>
            </a:r>
            <a:r>
              <a:rPr lang="en-US" altLang="ko-KR" sz="6700" dirty="0" smtClean="0">
                <a:solidFill>
                  <a:srgbClr val="00B05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 </a:t>
            </a:r>
            <a:r>
              <a:rPr lang="en-US" altLang="ko-KR" sz="67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you.</a:t>
            </a:r>
            <a:endParaRPr lang="ko-KR" altLang="en-US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473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57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굴림</vt:lpstr>
      <vt:lpstr>맑은 고딕</vt:lpstr>
      <vt:lpstr>-윤고딕130</vt:lpstr>
      <vt:lpstr>휴먼매직체</vt:lpstr>
      <vt:lpstr>Arial</vt:lpstr>
      <vt:lpstr>Office 테마</vt:lpstr>
      <vt:lpstr>Power TEMPLATE</vt:lpstr>
      <vt:lpstr>PowerPoint 프레젠테이션</vt:lpstr>
      <vt:lpstr>Q&amp;A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2015-03-12T01:12:55Z</dcterms:created>
  <dcterms:modified xsi:type="dcterms:W3CDTF">2016-07-15T04:55:43Z</dcterms:modified>
</cp:coreProperties>
</file>