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3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43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997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20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03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012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02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040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551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896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09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961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47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468560" y="3687167"/>
            <a:ext cx="7772400" cy="14700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EB3A03"/>
                </a:solidFill>
                <a:latin typeface="Arial" charset="0"/>
              </a:rPr>
              <a:t>POWER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TEMPLATE</a:t>
            </a:r>
            <a:endParaRPr lang="ko-KR" altLang="en-US" dirty="0"/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756667" y="3479130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35787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381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468560" y="3687167"/>
            <a:ext cx="7772400" cy="14700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EB3A03"/>
                </a:solidFill>
                <a:latin typeface="Arial" charset="0"/>
              </a:rPr>
              <a:t>Q &amp;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230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468560" y="3687167"/>
            <a:ext cx="7772400" cy="14700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EB3A03"/>
                </a:solidFill>
                <a:latin typeface="Arial" charset="0"/>
              </a:rPr>
              <a:t>Thank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YOU.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02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59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dcterms:created xsi:type="dcterms:W3CDTF">2015-05-06T01:36:31Z</dcterms:created>
  <dcterms:modified xsi:type="dcterms:W3CDTF">2016-07-15T05:16:27Z</dcterms:modified>
</cp:coreProperties>
</file>