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42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462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197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47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93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074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156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65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89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876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4090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994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42DB-B4A0-4050-899F-A65B1613164F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47AEE-686E-4845-95A6-E6DFD13C5C2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35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-612576" y="2450753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FFFF00"/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683568" y="3429000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101495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03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-612576" y="2450753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6600" b="1" dirty="0" smtClean="0">
                <a:solidFill>
                  <a:srgbClr val="FFFF00"/>
                </a:solidFill>
                <a:latin typeface="Arial" charset="0"/>
              </a:rPr>
              <a:t>Q</a:t>
            </a:r>
            <a:r>
              <a:rPr lang="en-US" altLang="ko-KR" sz="6600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sz="6600" b="1" dirty="0" smtClean="0">
                <a:latin typeface="Arial" charset="0"/>
              </a:rPr>
              <a:t>&amp;</a:t>
            </a:r>
            <a:r>
              <a:rPr lang="en-US" altLang="ko-KR" sz="6600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sz="6600" b="1" dirty="0" smtClean="0">
                <a:solidFill>
                  <a:srgbClr val="4D4D4D"/>
                </a:solidFill>
                <a:latin typeface="Arial" charset="0"/>
              </a:rPr>
              <a:t>A</a:t>
            </a:r>
            <a:endParaRPr lang="ko-KR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0562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-612576" y="2450753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FFFF00"/>
                </a:solidFill>
                <a:latin typeface="Arial" charset="0"/>
              </a:rPr>
              <a:t>THANK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620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 TEMPLATE</vt:lpstr>
      <vt:lpstr>PowerPoint 프레젠테이션</vt:lpstr>
      <vt:lpstr>Q &amp; A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2015-05-06T02:02:59Z</dcterms:created>
  <dcterms:modified xsi:type="dcterms:W3CDTF">2016-07-15T05:29:21Z</dcterms:modified>
</cp:coreProperties>
</file>