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2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096543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FFFF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6A84-1714-4AAC-8B77-4162BED4ED49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B67D-98A3-4ACC-B74A-8A1E2592F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592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6A84-1714-4AAC-8B77-4162BED4ED49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B67D-98A3-4ACC-B74A-8A1E2592F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670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6A84-1714-4AAC-8B77-4162BED4ED49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B67D-98A3-4ACC-B74A-8A1E2592F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24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6A84-1714-4AAC-8B77-4162BED4ED49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B67D-98A3-4ACC-B74A-8A1E2592F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103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276894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12687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6A84-1714-4AAC-8B77-4162BED4ED49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B67D-98A3-4ACC-B74A-8A1E2592F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950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6A84-1714-4AAC-8B77-4162BED4ED49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B67D-98A3-4ACC-B74A-8A1E2592F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807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6A84-1714-4AAC-8B77-4162BED4ED49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B67D-98A3-4ACC-B74A-8A1E2592F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253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6A84-1714-4AAC-8B77-4162BED4ED49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B67D-98A3-4ACC-B74A-8A1E2592F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691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6A84-1714-4AAC-8B77-4162BED4ED49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B67D-98A3-4ACC-B74A-8A1E2592F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266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6A84-1714-4AAC-8B77-4162BED4ED49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B67D-98A3-4ACC-B74A-8A1E2592F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115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6A84-1714-4AAC-8B77-4162BED4ED49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B67D-98A3-4ACC-B74A-8A1E2592F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418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46A84-1714-4AAC-8B77-4162BED4ED49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8B67D-98A3-4ACC-B74A-8A1E2592F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48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739297"/>
            <a:ext cx="7848872" cy="14700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b="1" dirty="0" smtClean="0">
                <a:latin typeface="Arial" charset="0"/>
              </a:rPr>
              <a:t>POWER TEMPLATE</a:t>
            </a:r>
            <a:endParaRPr lang="en-US" altLang="ko-KR" b="1" dirty="0">
              <a:latin typeface="Arial" charset="0"/>
            </a:endParaRPr>
          </a:p>
        </p:txBody>
      </p:sp>
      <p:sp>
        <p:nvSpPr>
          <p:cNvPr id="5" name="직사각형 7"/>
          <p:cNvSpPr>
            <a:spLocks noChangeArrowheads="1"/>
          </p:cNvSpPr>
          <p:nvPr/>
        </p:nvSpPr>
        <p:spPr bwMode="auto">
          <a:xfrm>
            <a:off x="2339752" y="2852936"/>
            <a:ext cx="4464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 sz="1000" b="1" dirty="0">
                <a:solidFill>
                  <a:srgbClr val="FFFF00"/>
                </a:solidFill>
                <a:latin typeface="Arial" charset="0"/>
                <a:cs typeface="Arial" charset="0"/>
              </a:rPr>
              <a:t>Our company respects everybody is doing a best. Thinks the customer first of all. Will increase in the customer and thanks. Will become the company which endeavors always. company respects everybody is doing a best. Thinks the customer first of all. Loves the customer. </a:t>
            </a:r>
          </a:p>
        </p:txBody>
      </p:sp>
    </p:spTree>
    <p:extLst>
      <p:ext uri="{BB962C8B-B14F-4D97-AF65-F5344CB8AC3E}">
        <p14:creationId xmlns:p14="http://schemas.microsoft.com/office/powerpoint/2010/main" val="345230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80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574032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-윤고딕130" panose="02030504000101010101" pitchFamily="18" charset="-127"/>
                <a:ea typeface="-윤고딕130" panose="02030504000101010101" pitchFamily="18" charset="-127"/>
              </a:rPr>
              <a:t>Q&amp;A</a:t>
            </a:r>
            <a:endParaRPr lang="ko-KR" altLang="en-US" dirty="0">
              <a:solidFill>
                <a:schemeClr val="bg1"/>
              </a:solidFill>
              <a:latin typeface="-윤고딕130" panose="02030504000101010101" pitchFamily="18" charset="-127"/>
              <a:ea typeface="-윤고딕130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359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/>
          <a:lstStyle/>
          <a:p>
            <a:r>
              <a:rPr lang="en-US" altLang="ko-KR" b="1" dirty="0" smtClean="0"/>
              <a:t>Thank you.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906161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57</Words>
  <Application>Microsoft Office PowerPoint</Application>
  <PresentationFormat>화면 슬라이드 쇼(4:3)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굴림</vt:lpstr>
      <vt:lpstr>맑은 고딕</vt:lpstr>
      <vt:lpstr>-윤고딕130</vt:lpstr>
      <vt:lpstr>Arial</vt:lpstr>
      <vt:lpstr>Office 테마</vt:lpstr>
      <vt:lpstr>POWER TEMPLATE</vt:lpstr>
      <vt:lpstr>PowerPoint 프레젠테이션</vt:lpstr>
      <vt:lpstr>Q&amp;A</vt:lpstr>
      <vt:lpstr>Thank you.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칠판 PPT</dc:title>
  <dc:creator>user</dc:creator>
  <cp:lastModifiedBy>user</cp:lastModifiedBy>
  <cp:revision>9</cp:revision>
  <dcterms:created xsi:type="dcterms:W3CDTF">2014-07-17T05:39:17Z</dcterms:created>
  <dcterms:modified xsi:type="dcterms:W3CDTF">2016-07-18T01:20:26Z</dcterms:modified>
</cp:coreProperties>
</file>