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7508" y="801088"/>
            <a:ext cx="5171302" cy="871193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3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449" y="889687"/>
            <a:ext cx="1233101" cy="833954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ko-KR" altLang="en-US" dirty="0" smtClean="0"/>
              <a:t>목차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45923" y="1908003"/>
            <a:ext cx="2485253" cy="4351338"/>
          </a:xfrm>
        </p:spPr>
        <p:txBody>
          <a:bodyPr>
            <a:normAutofit/>
          </a:bodyPr>
          <a:lstStyle>
            <a:lvl1pPr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7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540476"/>
            <a:ext cx="7886700" cy="45491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2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988541"/>
            <a:ext cx="3886200" cy="51884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34DB-E6CF-4F08-9A2B-730363937E77}" type="datetimeFigureOut">
              <a:rPr lang="ko-KR" altLang="en-US" smtClean="0"/>
              <a:t>2021-11-24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6728-B809-46E3-84B5-B90126C17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92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91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119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698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05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18</Words>
  <Application>Microsoft Office PowerPoint</Application>
  <PresentationFormat>화면 슬라이드 쇼(4:3)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</vt:lpstr>
      <vt:lpstr>목차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2</cp:revision>
  <dcterms:created xsi:type="dcterms:W3CDTF">2021-11-24T02:03:03Z</dcterms:created>
  <dcterms:modified xsi:type="dcterms:W3CDTF">2021-11-24T02:07:06Z</dcterms:modified>
</cp:coreProperties>
</file>