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22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95D4-162D-4ADF-9016-3B2A790D0CD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020F-BBB5-4035-8F8F-61A29E5100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473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95D4-162D-4ADF-9016-3B2A790D0CD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020F-BBB5-4035-8F8F-61A29E5100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923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95D4-162D-4ADF-9016-3B2A790D0CD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020F-BBB5-4035-8F8F-61A29E5100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8624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95D4-162D-4ADF-9016-3B2A790D0CD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020F-BBB5-4035-8F8F-61A29E5100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25594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95D4-162D-4ADF-9016-3B2A790D0CD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020F-BBB5-4035-8F8F-61A29E5100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30301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95D4-162D-4ADF-9016-3B2A790D0CD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020F-BBB5-4035-8F8F-61A29E5100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7744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95D4-162D-4ADF-9016-3B2A790D0CD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020F-BBB5-4035-8F8F-61A29E5100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7629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95D4-162D-4ADF-9016-3B2A790D0CD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020F-BBB5-4035-8F8F-61A29E5100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6292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95D4-162D-4ADF-9016-3B2A790D0CD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020F-BBB5-4035-8F8F-61A29E5100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1160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95D4-162D-4ADF-9016-3B2A790D0CD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020F-BBB5-4035-8F8F-61A29E5100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95338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495D4-162D-4ADF-9016-3B2A790D0CD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57020F-BBB5-4035-8F8F-61A29E5100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8979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495D4-162D-4ADF-9016-3B2A790D0CD0}" type="datetimeFigureOut">
              <a:rPr lang="ko-KR" altLang="en-US" smtClean="0"/>
              <a:t>2016-07-15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7020F-BBB5-4035-8F8F-61A29E5100C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21651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832048" y="2988965"/>
            <a:ext cx="7772400" cy="147002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b="1" dirty="0" smtClean="0">
                <a:solidFill>
                  <a:srgbClr val="FF33CC"/>
                </a:solidFill>
                <a:latin typeface="Arial" charset="0"/>
              </a:rPr>
              <a:t>POWER</a:t>
            </a:r>
            <a:r>
              <a:rPr lang="en-US" altLang="ko-KR" b="1" dirty="0" smtClean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b="1" dirty="0" smtClean="0">
                <a:solidFill>
                  <a:srgbClr val="4D4D4D"/>
                </a:solidFill>
                <a:latin typeface="Arial" charset="0"/>
              </a:rPr>
              <a:t>TEMPLATE</a:t>
            </a:r>
            <a:endParaRPr lang="ko-KR" altLang="en-US" dirty="0"/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2195736" y="2780928"/>
            <a:ext cx="37433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l" eaLnBrk="1" hangingPunct="1"/>
            <a:r>
              <a:rPr lang="en-US" altLang="ko-KR" sz="800" dirty="0">
                <a:solidFill>
                  <a:srgbClr val="4D4D4D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281405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66125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755576" y="2708920"/>
            <a:ext cx="7772400" cy="147002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sz="6000" b="1" dirty="0" smtClean="0">
                <a:solidFill>
                  <a:srgbClr val="FF33CC"/>
                </a:solidFill>
                <a:latin typeface="Arial" charset="0"/>
              </a:rPr>
              <a:t>Q &amp;</a:t>
            </a:r>
            <a:r>
              <a:rPr lang="en-US" altLang="ko-KR" sz="6000" b="1" dirty="0" smtClean="0">
                <a:solidFill>
                  <a:srgbClr val="2A4BA9"/>
                </a:solidFill>
                <a:latin typeface="Arial" charset="0"/>
              </a:rPr>
              <a:t> </a:t>
            </a:r>
            <a:r>
              <a:rPr lang="en-US" altLang="ko-KR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A</a:t>
            </a:r>
            <a:endParaRPr lang="ko-KR" altLang="en-US" sz="6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985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1"/>
          <p:cNvSpPr>
            <a:spLocks noGrp="1"/>
          </p:cNvSpPr>
          <p:nvPr>
            <p:ph type="ctrTitle"/>
          </p:nvPr>
        </p:nvSpPr>
        <p:spPr>
          <a:xfrm>
            <a:off x="755576" y="2708920"/>
            <a:ext cx="7772400" cy="1470025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sz="6000" b="1" dirty="0" smtClean="0">
                <a:solidFill>
                  <a:srgbClr val="FF33CC"/>
                </a:solidFill>
                <a:latin typeface="Arial" charset="0"/>
              </a:rPr>
              <a:t>THANK </a:t>
            </a:r>
            <a:r>
              <a:rPr lang="en-US" altLang="ko-KR" sz="60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</a:rPr>
              <a:t>YOU</a:t>
            </a:r>
            <a:endParaRPr lang="ko-KR" altLang="en-US" sz="6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391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58</Words>
  <Application>Microsoft Office PowerPoint</Application>
  <PresentationFormat>화면 슬라이드 쇼(4:3)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굴림</vt:lpstr>
      <vt:lpstr>맑은 고딕</vt:lpstr>
      <vt:lpstr>Arial</vt:lpstr>
      <vt:lpstr>Office 테마</vt:lpstr>
      <vt:lpstr>POWER TEMPLATE</vt:lpstr>
      <vt:lpstr>PowerPoint 프레젠테이션</vt:lpstr>
      <vt:lpstr>Q &amp; A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</cp:revision>
  <dcterms:created xsi:type="dcterms:W3CDTF">2015-03-18T02:05:25Z</dcterms:created>
  <dcterms:modified xsi:type="dcterms:W3CDTF">2016-07-15T05:36:12Z</dcterms:modified>
</cp:coreProperties>
</file>