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2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25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3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9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5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22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18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44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28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7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9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3568" y="298896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908795" y="278092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8816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99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3568" y="298896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smtClean="0">
                <a:solidFill>
                  <a:srgbClr val="EB3A03"/>
                </a:solidFill>
                <a:latin typeface="Arial" charset="0"/>
              </a:rPr>
              <a:t>THANK</a:t>
            </a:r>
            <a:r>
              <a:rPr lang="en-US" altLang="ko-KR" b="1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65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2014-12-11T00:49:24Z</dcterms:created>
  <dcterms:modified xsi:type="dcterms:W3CDTF">2016-07-15T05:53:48Z</dcterms:modified>
</cp:coreProperties>
</file>