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34730" y="2356021"/>
            <a:ext cx="4034481" cy="585530"/>
          </a:xfrm>
        </p:spPr>
        <p:txBody>
          <a:bodyPr anchor="b">
            <a:normAutofit/>
          </a:bodyPr>
          <a:lstStyle>
            <a:lvl1pPr algn="l">
              <a:defRPr sz="3200" b="1"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제목을 입력하세요</a:t>
            </a:r>
            <a:r>
              <a:rPr lang="en-US" altLang="ko-KR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34729" y="3148957"/>
            <a:ext cx="4034481" cy="1678416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부제목을 입력하세요</a:t>
            </a:r>
            <a:r>
              <a:rPr lang="en-US" altLang="ko-K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52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243914"/>
            <a:ext cx="1142485" cy="446775"/>
          </a:xfrm>
        </p:spPr>
        <p:txBody>
          <a:bodyPr>
            <a:normAutofit/>
          </a:bodyPr>
          <a:lstStyle>
            <a:lvl1pPr>
              <a:defRPr sz="2400" b="1">
                <a:latin typeface="+mj-ea"/>
                <a:ea typeface="+mj-ea"/>
              </a:defRPr>
            </a:lvl1pPr>
          </a:lstStyle>
          <a:p>
            <a:r>
              <a:rPr lang="ko-KR" altLang="en-US" dirty="0" smtClean="0"/>
              <a:t>목  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62466" y="1690689"/>
            <a:ext cx="2229880" cy="2820516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latin typeface="+mn-ea"/>
                <a:ea typeface="+mn-ea"/>
              </a:defRPr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ko-KR" altLang="en-US" dirty="0" smtClean="0"/>
              <a:t>목차를 입력하세요</a:t>
            </a:r>
            <a:r>
              <a:rPr lang="en-US" altLang="ko-KR" dirty="0" smtClean="0"/>
              <a:t>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ko-KR" altLang="en-US" dirty="0" smtClean="0"/>
              <a:t>목차를 입력하세요</a:t>
            </a:r>
            <a:r>
              <a:rPr lang="en-US" altLang="ko-KR" dirty="0" smtClean="0"/>
              <a:t>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ko-KR" altLang="en-US" dirty="0" smtClean="0"/>
              <a:t>목차를 입력하세요</a:t>
            </a:r>
            <a:r>
              <a:rPr lang="en-US" altLang="ko-KR" dirty="0" smtClean="0"/>
              <a:t>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ko-KR" altLang="en-US" dirty="0" smtClean="0"/>
              <a:t>목차를 입력하세요</a:t>
            </a:r>
            <a:r>
              <a:rPr lang="en-US" altLang="ko-KR" dirty="0" smtClean="0"/>
              <a:t>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875739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21748" y="791820"/>
            <a:ext cx="3527982" cy="5674883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본문을 입력하세요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792763" y="791820"/>
            <a:ext cx="2984285" cy="497401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본문 제목</a:t>
            </a:r>
          </a:p>
        </p:txBody>
      </p:sp>
    </p:spTree>
    <p:extLst>
      <p:ext uri="{BB962C8B-B14F-4D97-AF65-F5344CB8AC3E}">
        <p14:creationId xmlns:p14="http://schemas.microsoft.com/office/powerpoint/2010/main" val="1930851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29374" y="1347787"/>
            <a:ext cx="2485253" cy="776289"/>
          </a:xfrm>
        </p:spPr>
        <p:txBody>
          <a:bodyPr>
            <a:normAutofit/>
          </a:bodyPr>
          <a:lstStyle>
            <a:lvl1pPr algn="ctr">
              <a:defRPr sz="2400" b="1">
                <a:latin typeface="+mj-ea"/>
                <a:ea typeface="+mj-ea"/>
              </a:defRPr>
            </a:lvl1pPr>
          </a:lstStyle>
          <a:p>
            <a:r>
              <a:rPr lang="ko-KR" altLang="en-US" dirty="0" smtClean="0"/>
              <a:t>본 문 제 목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5989" y="2570205"/>
            <a:ext cx="8303741" cy="3896498"/>
          </a:xfrm>
        </p:spPr>
        <p:txBody>
          <a:bodyPr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본문을 입력하세요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4976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79620-9778-4EE1-A3EC-A612D1E2FE60}" type="datetimeFigureOut">
              <a:rPr lang="ko-KR" altLang="en-US" smtClean="0"/>
              <a:t>2021-09-09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99A93-517D-4E5A-B42B-6CA8C28EAB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63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제목을 입력하세요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부제목을 입력하세요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6418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  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목차를 입력하세요</a:t>
            </a:r>
            <a:endParaRPr lang="en-US" altLang="ko-KR" dirty="0" smtClean="0"/>
          </a:p>
          <a:p>
            <a:r>
              <a:rPr lang="ko-KR" altLang="en-US" dirty="0"/>
              <a:t>목차를 입력하세요</a:t>
            </a:r>
          </a:p>
          <a:p>
            <a:r>
              <a:rPr lang="ko-KR" altLang="en-US" dirty="0"/>
              <a:t>목차를 입력하세요</a:t>
            </a:r>
          </a:p>
          <a:p>
            <a:r>
              <a:rPr lang="ko-KR" altLang="en-US" dirty="0"/>
              <a:t>목차를 입력하세요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676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본문을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ko-KR" altLang="en-US" dirty="0" smtClean="0"/>
              <a:t>본문 제목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139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본 문 제 목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본문을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021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26</Words>
  <Application>Microsoft Office PowerPoint</Application>
  <PresentationFormat>화면 슬라이드 쇼(4:3)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제목을 입력하세요</vt:lpstr>
      <vt:lpstr>목  차</vt:lpstr>
      <vt:lpstr>PowerPoint 프레젠테이션</vt:lpstr>
      <vt:lpstr>본 문 제 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3</cp:revision>
  <dcterms:created xsi:type="dcterms:W3CDTF">2021-09-09T01:17:41Z</dcterms:created>
  <dcterms:modified xsi:type="dcterms:W3CDTF">2021-09-09T01:29:02Z</dcterms:modified>
</cp:coreProperties>
</file>