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0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0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4038" y="2693772"/>
            <a:ext cx="3877962" cy="783238"/>
          </a:xfrm>
        </p:spPr>
        <p:txBody>
          <a:bodyPr anchor="b">
            <a:normAutofit/>
          </a:bodyPr>
          <a:lstStyle>
            <a:lvl1pPr algn="l">
              <a:defRPr sz="3200" b="1"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제목을 입력하세요</a:t>
            </a:r>
            <a:r>
              <a:rPr lang="en-US" altLang="ko-KR" dirty="0" smtClean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4038" y="3610276"/>
            <a:ext cx="2794686" cy="1011151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 smtClean="0"/>
              <a:t>부제목을 입력하세요</a:t>
            </a:r>
            <a:r>
              <a:rPr lang="en-US" altLang="ko-K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2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5234" y="1065343"/>
            <a:ext cx="1010680" cy="623415"/>
          </a:xfrm>
        </p:spPr>
        <p:txBody>
          <a:bodyPr>
            <a:normAutofit/>
          </a:bodyPr>
          <a:lstStyle>
            <a:lvl1pPr>
              <a:defRPr sz="2000" b="1" baseline="0"/>
            </a:lvl1pPr>
          </a:lstStyle>
          <a:p>
            <a:r>
              <a:rPr lang="ko-KR" altLang="en-US" dirty="0" smtClean="0"/>
              <a:t>목  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5234" y="2031571"/>
            <a:ext cx="3094853" cy="2631045"/>
          </a:xfrm>
        </p:spPr>
        <p:txBody>
          <a:bodyPr>
            <a:normAutofit/>
          </a:bodyPr>
          <a:lstStyle>
            <a:lvl1pPr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lang="ko-KR" altLang="en-US" dirty="0" smtClean="0"/>
              <a:t>목차를 입력하세요</a:t>
            </a:r>
            <a:r>
              <a:rPr lang="en-US" altLang="ko-KR" dirty="0" smtClean="0"/>
              <a:t>.</a:t>
            </a:r>
          </a:p>
          <a:p>
            <a:pPr lvl="0"/>
            <a:r>
              <a:rPr lang="ko-KR" altLang="en-US" dirty="0" smtClean="0"/>
              <a:t>목차를 입력하세요</a:t>
            </a:r>
            <a:r>
              <a:rPr lang="en-US" altLang="ko-KR" dirty="0" smtClean="0"/>
              <a:t>.</a:t>
            </a:r>
          </a:p>
          <a:p>
            <a:pPr lvl="0"/>
            <a:r>
              <a:rPr lang="ko-KR" altLang="en-US" dirty="0" smtClean="0"/>
              <a:t>목차를 입력하세요</a:t>
            </a:r>
            <a:r>
              <a:rPr lang="en-US" altLang="ko-KR" dirty="0" smtClean="0"/>
              <a:t>.</a:t>
            </a:r>
          </a:p>
          <a:p>
            <a:pPr lvl="0"/>
            <a:r>
              <a:rPr lang="ko-KR" altLang="en-US" dirty="0" smtClean="0"/>
              <a:t>목차를 입력하세요</a:t>
            </a:r>
            <a:r>
              <a:rPr lang="en-US" altLang="ko-K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6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716692"/>
            <a:ext cx="1559139" cy="600076"/>
          </a:xfrm>
        </p:spPr>
        <p:txBody>
          <a:bodyPr anchor="b">
            <a:normAutofit/>
          </a:bodyPr>
          <a:lstStyle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소 제 목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631092"/>
            <a:ext cx="3626836" cy="445855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내용을 입력하세요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518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641990"/>
            <a:ext cx="7886700" cy="4577578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내용을 입력하세요</a:t>
            </a:r>
            <a:r>
              <a:rPr lang="en-US" altLang="ko-K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065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9343D-4625-4CBC-9529-5C404AE124DA}" type="datetimeFigureOut">
              <a:rPr lang="ko-KR" altLang="en-US" smtClean="0"/>
              <a:t>2021-07-07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FC9F5-9286-44E0-A80E-222DFC4A73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820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제목을 입력하세요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부제목을 입력하세요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3308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  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목차를 입력하세요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목차를 입력하세요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목차를 입력하세요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목차를 입력하세요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2197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소 제 목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내용을 입력하세요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8522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내용을 입력하세요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2887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29</Words>
  <Application>Microsoft Office PowerPoint</Application>
  <PresentationFormat>화면 슬라이드 쇼(4:3)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맑은 고딕</vt:lpstr>
      <vt:lpstr>Arial</vt:lpstr>
      <vt:lpstr>Calibri</vt:lpstr>
      <vt:lpstr>Calibri Light</vt:lpstr>
      <vt:lpstr>Office 테마</vt:lpstr>
      <vt:lpstr>제목을 입력하세요.</vt:lpstr>
      <vt:lpstr>목  차</vt:lpstr>
      <vt:lpstr>소 제 목</vt:lpstr>
      <vt:lpstr>내용을 입력하세요.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4</cp:revision>
  <dcterms:created xsi:type="dcterms:W3CDTF">2021-07-07T01:47:25Z</dcterms:created>
  <dcterms:modified xsi:type="dcterms:W3CDTF">2021-07-07T02:12:47Z</dcterms:modified>
</cp:coreProperties>
</file>