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724928"/>
            <a:ext cx="7772400" cy="882093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863854"/>
            <a:ext cx="6858000" cy="65692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3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635" y="2399960"/>
            <a:ext cx="833435" cy="9041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9882" y="626076"/>
            <a:ext cx="3004236" cy="619770"/>
          </a:xfrm>
        </p:spPr>
        <p:txBody>
          <a:bodyPr>
            <a:normAutofit/>
          </a:bodyPr>
          <a:lstStyle>
            <a:lvl1pPr algn="ctr">
              <a:defRPr sz="3200" b="0" baseline="0">
                <a:latin typeface="+mn-ea"/>
                <a:ea typeface="+mn-ea"/>
              </a:defRPr>
            </a:lvl1pPr>
          </a:lstStyle>
          <a:p>
            <a:r>
              <a:rPr lang="en-US" dirty="0" smtClean="0"/>
              <a:t>H I S T O R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1055" y="2628026"/>
            <a:ext cx="730593" cy="44801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ea"/>
                <a:ea typeface="+mn-ea"/>
              </a:defRPr>
            </a:lvl1pPr>
          </a:lstStyle>
          <a:p>
            <a:pPr lvl="0"/>
            <a:r>
              <a:rPr lang="en-US" dirty="0" smtClean="0"/>
              <a:t>1885</a:t>
            </a:r>
            <a:endParaRPr 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628650" y="922639"/>
            <a:ext cx="228754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6227805" y="922639"/>
            <a:ext cx="228754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754" y="2399960"/>
            <a:ext cx="833435" cy="90415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873" y="2399960"/>
            <a:ext cx="833435" cy="90415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883293" y="2628026"/>
            <a:ext cx="730593" cy="44801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ea"/>
                <a:ea typeface="+mn-ea"/>
              </a:defRPr>
            </a:lvl1pPr>
          </a:lstStyle>
          <a:p>
            <a:pPr lvl="0"/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212174" y="2628026"/>
            <a:ext cx="730593" cy="44801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ea"/>
                <a:ea typeface="+mn-ea"/>
              </a:defRPr>
            </a:lvl1pPr>
          </a:lstStyle>
          <a:p>
            <a:pPr lvl="0"/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949057" y="3532177"/>
            <a:ext cx="1914587" cy="2030508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614706" y="3532177"/>
            <a:ext cx="1914587" cy="2030508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291295" y="3532177"/>
            <a:ext cx="1914587" cy="2030508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0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91" y="1849806"/>
            <a:ext cx="1740862" cy="263063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94416" y="2049391"/>
            <a:ext cx="1556012" cy="2110717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628650" y="922639"/>
            <a:ext cx="228754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6227805" y="922639"/>
            <a:ext cx="228754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177" y="1849806"/>
            <a:ext cx="1740862" cy="263063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363" y="1849806"/>
            <a:ext cx="1740862" cy="2630636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590788" y="2049391"/>
            <a:ext cx="1556012" cy="2110717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792602" y="2049391"/>
            <a:ext cx="1556012" cy="2110717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3008620" y="607289"/>
            <a:ext cx="3126760" cy="630699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smtClean="0"/>
              <a:t>T E X T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99438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42922"/>
            <a:ext cx="3712691" cy="433944"/>
          </a:xfrm>
        </p:spPr>
        <p:txBody>
          <a:bodyPr>
            <a:normAutofit/>
          </a:bodyPr>
          <a:lstStyle>
            <a:lvl1pPr>
              <a:defRPr sz="2400" b="1">
                <a:latin typeface="+mn-ea"/>
                <a:ea typeface="+mn-ea"/>
              </a:defRPr>
            </a:lvl1pPr>
          </a:lstStyle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60389" y="2138664"/>
            <a:ext cx="2150075" cy="128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2215979"/>
            <a:ext cx="121096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1260389" y="4086913"/>
            <a:ext cx="2150075" cy="128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0" y="4164228"/>
            <a:ext cx="121096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35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2413-0440-4537-8611-92A7AE9AB3EF}" type="datetimeFigureOut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07A1-C14A-4C66-B309-223EAAF69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63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제목을 </a:t>
            </a:r>
            <a:r>
              <a:rPr lang="ko-KR" altLang="en-US" dirty="0" smtClean="0"/>
              <a:t>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67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 I S T O R 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1885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smtClean="0"/>
              <a:t>2021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altLang="ko-KR" dirty="0" smtClean="0"/>
              <a:t>2000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36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ko-KR" altLang="en-US" dirty="0"/>
              <a:t>내용을 입력하세요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069882" y="626076"/>
            <a:ext cx="3004236" cy="61977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T E X 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79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/>
              <a:t>내용을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ko-KR" altLang="en-US" dirty="0"/>
              <a:t>내용을 입력하세요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2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47</Words>
  <Application>Microsoft Office PowerPoint</Application>
  <PresentationFormat>화면 슬라이드 쇼(4:3)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제목을 입력하세요.</vt:lpstr>
      <vt:lpstr>H I S T O R Y</vt:lpstr>
      <vt:lpstr>PowerPoint 프레젠테이션</vt:lpstr>
      <vt:lpstr>제목을 입력하세요.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</cp:revision>
  <dcterms:created xsi:type="dcterms:W3CDTF">2021-06-02T00:54:16Z</dcterms:created>
  <dcterms:modified xsi:type="dcterms:W3CDTF">2021-06-02T01:17:31Z</dcterms:modified>
</cp:coreProperties>
</file>