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495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85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3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24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52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55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9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 userDrawn="1"/>
        </p:nvGrpSpPr>
        <p:grpSpPr>
          <a:xfrm>
            <a:off x="2339752" y="116632"/>
            <a:ext cx="5596130" cy="839815"/>
            <a:chOff x="179512" y="205980"/>
            <a:chExt cx="5596130" cy="839815"/>
          </a:xfrm>
        </p:grpSpPr>
        <p:sp>
          <p:nvSpPr>
            <p:cNvPr id="7" name="직사각형 6"/>
            <p:cNvSpPr/>
            <p:nvPr/>
          </p:nvSpPr>
          <p:spPr>
            <a:xfrm>
              <a:off x="179512" y="205980"/>
              <a:ext cx="5472608" cy="553998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r>
                <a:rPr lang="en-US" altLang="ko-KR" sz="3000" b="1" dirty="0" smtClean="0">
                  <a:ln w="3175" cmpd="sng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SUBTITLE HERE</a:t>
              </a: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03034" y="722630"/>
              <a:ext cx="5472608" cy="3231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500" dirty="0" smtClean="0">
                  <a:ln w="317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SUBTEXT HERE</a:t>
              </a:r>
            </a:p>
          </p:txBody>
        </p:sp>
      </p:grpSp>
      <p:grpSp>
        <p:nvGrpSpPr>
          <p:cNvPr id="14" name="그룹 13"/>
          <p:cNvGrpSpPr/>
          <p:nvPr userDrawn="1"/>
        </p:nvGrpSpPr>
        <p:grpSpPr>
          <a:xfrm>
            <a:off x="899592" y="1179500"/>
            <a:ext cx="7344816" cy="5489860"/>
            <a:chOff x="899592" y="1179500"/>
            <a:chExt cx="7344816" cy="5489860"/>
          </a:xfrm>
        </p:grpSpPr>
        <p:grpSp>
          <p:nvGrpSpPr>
            <p:cNvPr id="15" name="그룹 14"/>
            <p:cNvGrpSpPr/>
            <p:nvPr/>
          </p:nvGrpSpPr>
          <p:grpSpPr>
            <a:xfrm rot="2700000">
              <a:off x="2651772" y="1542998"/>
              <a:ext cx="3809614" cy="3817164"/>
              <a:chOff x="2268264" y="1189894"/>
              <a:chExt cx="4680000" cy="4680000"/>
            </a:xfrm>
          </p:grpSpPr>
          <p:cxnSp>
            <p:nvCxnSpPr>
              <p:cNvPr id="46" name="직선 연결선 45"/>
              <p:cNvCxnSpPr/>
              <p:nvPr/>
            </p:nvCxnSpPr>
            <p:spPr>
              <a:xfrm flipH="1">
                <a:off x="2268264" y="3531316"/>
                <a:ext cx="4680000" cy="0"/>
              </a:xfrm>
              <a:prstGeom prst="line">
                <a:avLst/>
              </a:prstGeom>
              <a:ln w="25400" cap="rnd">
                <a:solidFill>
                  <a:schemeClr val="tx1"/>
                </a:solidFill>
                <a:prstDash val="sysDot"/>
              </a:ln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46"/>
              <p:cNvCxnSpPr/>
              <p:nvPr/>
            </p:nvCxnSpPr>
            <p:spPr>
              <a:xfrm flipV="1">
                <a:off x="4599558" y="1189894"/>
                <a:ext cx="0" cy="4680000"/>
              </a:xfrm>
              <a:prstGeom prst="line">
                <a:avLst/>
              </a:prstGeom>
              <a:ln w="25400" cap="rnd">
                <a:solidFill>
                  <a:schemeClr val="tx1"/>
                </a:solidFill>
                <a:prstDash val="sysDot"/>
              </a:ln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그룹 15"/>
            <p:cNvGrpSpPr/>
            <p:nvPr/>
          </p:nvGrpSpPr>
          <p:grpSpPr>
            <a:xfrm>
              <a:off x="3268913" y="2348005"/>
              <a:ext cx="2607857" cy="2607857"/>
              <a:chOff x="3260287" y="2276872"/>
              <a:chExt cx="2607857" cy="2607857"/>
            </a:xfrm>
          </p:grpSpPr>
          <p:grpSp>
            <p:nvGrpSpPr>
              <p:cNvPr id="41" name="그룹 40"/>
              <p:cNvGrpSpPr/>
              <p:nvPr/>
            </p:nvGrpSpPr>
            <p:grpSpPr>
              <a:xfrm>
                <a:off x="3260287" y="2276872"/>
                <a:ext cx="2607857" cy="2607857"/>
                <a:chOff x="3085710" y="2184612"/>
                <a:chExt cx="2958223" cy="2958223"/>
              </a:xfrm>
            </p:grpSpPr>
            <p:sp>
              <p:nvSpPr>
                <p:cNvPr id="44" name="타원 43"/>
                <p:cNvSpPr/>
                <p:nvPr/>
              </p:nvSpPr>
              <p:spPr>
                <a:xfrm>
                  <a:off x="3085710" y="2184612"/>
                  <a:ext cx="2958223" cy="2958223"/>
                </a:xfrm>
                <a:prstGeom prst="ellipse">
                  <a:avLst/>
                </a:prstGeom>
                <a:solidFill>
                  <a:srgbClr val="BF0982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  <p:sp>
              <p:nvSpPr>
                <p:cNvPr id="45" name="타원 44"/>
                <p:cNvSpPr/>
                <p:nvPr/>
              </p:nvSpPr>
              <p:spPr>
                <a:xfrm>
                  <a:off x="3203848" y="2294124"/>
                  <a:ext cx="2736304" cy="2736304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  <p:sp>
            <p:nvSpPr>
              <p:cNvPr id="42" name="직사각형 41"/>
              <p:cNvSpPr/>
              <p:nvPr/>
            </p:nvSpPr>
            <p:spPr>
              <a:xfrm>
                <a:off x="3500506" y="3636313"/>
                <a:ext cx="2126651" cy="584775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600" b="1" dirty="0" smtClean="0">
                    <a:ln w="3175" cmpd="sng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POINT TEXT HERE</a:t>
                </a:r>
              </a:p>
            </p:txBody>
          </p:sp>
          <p:pic>
            <p:nvPicPr>
              <p:cNvPr id="43" name="그림 4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87716" y="2968010"/>
                <a:ext cx="1332356" cy="677014"/>
              </a:xfrm>
              <a:prstGeom prst="rect">
                <a:avLst/>
              </a:prstGeom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17" name="그룹 16"/>
            <p:cNvGrpSpPr/>
            <p:nvPr/>
          </p:nvGrpSpPr>
          <p:grpSpPr>
            <a:xfrm>
              <a:off x="1772314" y="1179500"/>
              <a:ext cx="1483885" cy="1483885"/>
              <a:chOff x="824584" y="2772302"/>
              <a:chExt cx="1693688" cy="1693688"/>
            </a:xfrm>
          </p:grpSpPr>
          <p:pic>
            <p:nvPicPr>
              <p:cNvPr id="39" name="그림 3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4631" y="3276933"/>
                <a:ext cx="870846" cy="736012"/>
              </a:xfrm>
              <a:prstGeom prst="rect">
                <a:avLst/>
              </a:prstGeom>
            </p:spPr>
          </p:pic>
          <p:sp>
            <p:nvSpPr>
              <p:cNvPr id="40" name="도넛 39"/>
              <p:cNvSpPr/>
              <p:nvPr/>
            </p:nvSpPr>
            <p:spPr>
              <a:xfrm>
                <a:off x="824584" y="2772302"/>
                <a:ext cx="1693688" cy="1693688"/>
              </a:xfrm>
              <a:prstGeom prst="donut">
                <a:avLst>
                  <a:gd name="adj" fmla="val 14378"/>
                </a:avLst>
              </a:prstGeom>
              <a:solidFill>
                <a:schemeClr val="bg1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18" name="그룹 17"/>
            <p:cNvGrpSpPr/>
            <p:nvPr/>
          </p:nvGrpSpPr>
          <p:grpSpPr>
            <a:xfrm>
              <a:off x="1728589" y="4275844"/>
              <a:ext cx="1483885" cy="1483885"/>
              <a:chOff x="1527412" y="4869160"/>
              <a:chExt cx="1693688" cy="1693688"/>
            </a:xfrm>
          </p:grpSpPr>
          <p:pic>
            <p:nvPicPr>
              <p:cNvPr id="37" name="그림 3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37312" y="5361655"/>
                <a:ext cx="873887" cy="711681"/>
              </a:xfrm>
              <a:prstGeom prst="rect">
                <a:avLst/>
              </a:prstGeom>
            </p:spPr>
          </p:pic>
          <p:sp>
            <p:nvSpPr>
              <p:cNvPr id="38" name="도넛 37"/>
              <p:cNvSpPr/>
              <p:nvPr/>
            </p:nvSpPr>
            <p:spPr>
              <a:xfrm>
                <a:off x="1527412" y="4869160"/>
                <a:ext cx="1693688" cy="1693688"/>
              </a:xfrm>
              <a:prstGeom prst="donut">
                <a:avLst>
                  <a:gd name="adj" fmla="val 14378"/>
                </a:avLst>
              </a:prstGeom>
              <a:solidFill>
                <a:schemeClr val="bg1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19" name="그룹 18"/>
            <p:cNvGrpSpPr/>
            <p:nvPr/>
          </p:nvGrpSpPr>
          <p:grpSpPr>
            <a:xfrm>
              <a:off x="5905053" y="1179500"/>
              <a:ext cx="1483885" cy="1483885"/>
              <a:chOff x="5902648" y="1277386"/>
              <a:chExt cx="1693688" cy="1693688"/>
            </a:xfrm>
          </p:grpSpPr>
          <p:pic>
            <p:nvPicPr>
              <p:cNvPr id="35" name="그림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45436" y="1719698"/>
                <a:ext cx="943840" cy="796839"/>
              </a:xfrm>
              <a:prstGeom prst="rect">
                <a:avLst/>
              </a:prstGeom>
            </p:spPr>
          </p:pic>
          <p:sp>
            <p:nvSpPr>
              <p:cNvPr id="36" name="도넛 35"/>
              <p:cNvSpPr/>
              <p:nvPr/>
            </p:nvSpPr>
            <p:spPr>
              <a:xfrm>
                <a:off x="5902648" y="1277386"/>
                <a:ext cx="1693688" cy="1693688"/>
              </a:xfrm>
              <a:prstGeom prst="donut">
                <a:avLst>
                  <a:gd name="adj" fmla="val 14378"/>
                </a:avLst>
              </a:prstGeom>
              <a:solidFill>
                <a:schemeClr val="bg1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5913973" y="4232119"/>
              <a:ext cx="1483885" cy="1483885"/>
              <a:chOff x="5898970" y="4870652"/>
              <a:chExt cx="1693688" cy="1693688"/>
            </a:xfrm>
          </p:grpSpPr>
          <p:pic>
            <p:nvPicPr>
              <p:cNvPr id="33" name="그림 3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24603" y="5270490"/>
                <a:ext cx="864673" cy="890636"/>
              </a:xfrm>
              <a:prstGeom prst="rect">
                <a:avLst/>
              </a:prstGeom>
            </p:spPr>
          </p:pic>
          <p:sp>
            <p:nvSpPr>
              <p:cNvPr id="34" name="도넛 33"/>
              <p:cNvSpPr/>
              <p:nvPr/>
            </p:nvSpPr>
            <p:spPr>
              <a:xfrm>
                <a:off x="5898970" y="4870652"/>
                <a:ext cx="1693688" cy="1693688"/>
              </a:xfrm>
              <a:prstGeom prst="donut">
                <a:avLst>
                  <a:gd name="adj" fmla="val 14378"/>
                </a:avLst>
              </a:prstGeom>
              <a:solidFill>
                <a:schemeClr val="bg1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6137048" y="2631257"/>
              <a:ext cx="2107360" cy="1013767"/>
              <a:chOff x="661683" y="1106888"/>
              <a:chExt cx="2107360" cy="1013767"/>
            </a:xfrm>
          </p:grpSpPr>
          <p:sp>
            <p:nvSpPr>
              <p:cNvPr id="31" name="직사각형 30"/>
              <p:cNvSpPr/>
              <p:nvPr/>
            </p:nvSpPr>
            <p:spPr>
              <a:xfrm flipH="1">
                <a:off x="725289" y="1106888"/>
                <a:ext cx="1925630" cy="43858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5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5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5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32" name="직사각형 31"/>
              <p:cNvSpPr/>
              <p:nvPr/>
            </p:nvSpPr>
            <p:spPr>
              <a:xfrm flipH="1">
                <a:off x="661683" y="1658990"/>
                <a:ext cx="2107360" cy="46166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144000" indent="-1440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8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  <a:p>
                <a:pPr marL="144000" indent="-1440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8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</a:t>
                </a:r>
                <a:r>
                  <a:rPr lang="en-US" altLang="ko-KR" sz="800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HERE</a:t>
                </a:r>
                <a:endParaRPr lang="en-US" altLang="ko-KR" sz="800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22" name="그룹 21"/>
            <p:cNvGrpSpPr/>
            <p:nvPr/>
          </p:nvGrpSpPr>
          <p:grpSpPr>
            <a:xfrm>
              <a:off x="899592" y="2633966"/>
              <a:ext cx="2107360" cy="1011058"/>
              <a:chOff x="301643" y="1106888"/>
              <a:chExt cx="2107360" cy="1011058"/>
            </a:xfrm>
          </p:grpSpPr>
          <p:sp>
            <p:nvSpPr>
              <p:cNvPr id="29" name="직사각형 28"/>
              <p:cNvSpPr/>
              <p:nvPr/>
            </p:nvSpPr>
            <p:spPr>
              <a:xfrm flipH="1">
                <a:off x="437257" y="1106888"/>
                <a:ext cx="1925630" cy="43858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altLang="ko-KR" sz="15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5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5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30" name="직사각형 29"/>
              <p:cNvSpPr/>
              <p:nvPr/>
            </p:nvSpPr>
            <p:spPr>
              <a:xfrm flipH="1">
                <a:off x="301643" y="1656281"/>
                <a:ext cx="2107360" cy="46166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144000" indent="-144000" algn="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8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  <a:p>
                <a:pPr marL="144000" indent="-144000" algn="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8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</a:t>
                </a:r>
                <a:r>
                  <a:rPr lang="en-US" altLang="ko-KR" sz="800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HERE</a:t>
                </a:r>
                <a:endParaRPr lang="en-US" altLang="ko-KR" sz="800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6137048" y="5683034"/>
              <a:ext cx="2107360" cy="986326"/>
              <a:chOff x="661683" y="1188951"/>
              <a:chExt cx="2107360" cy="986326"/>
            </a:xfrm>
          </p:grpSpPr>
          <p:sp>
            <p:nvSpPr>
              <p:cNvPr id="27" name="직사각형 26"/>
              <p:cNvSpPr/>
              <p:nvPr/>
            </p:nvSpPr>
            <p:spPr>
              <a:xfrm flipH="1">
                <a:off x="725289" y="1188951"/>
                <a:ext cx="1925630" cy="43858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5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5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5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 flipH="1">
                <a:off x="661683" y="1713612"/>
                <a:ext cx="2107360" cy="46166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144000" indent="-1440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8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  <a:p>
                <a:pPr marL="144000" indent="-1440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8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</a:t>
                </a:r>
                <a:r>
                  <a:rPr lang="en-US" altLang="ko-KR" sz="800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HERE</a:t>
                </a:r>
                <a:endParaRPr lang="en-US" altLang="ko-KR" sz="800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899592" y="5685743"/>
              <a:ext cx="2107360" cy="983617"/>
              <a:chOff x="301643" y="1188951"/>
              <a:chExt cx="2107360" cy="983617"/>
            </a:xfrm>
          </p:grpSpPr>
          <p:sp>
            <p:nvSpPr>
              <p:cNvPr id="25" name="직사각형 24"/>
              <p:cNvSpPr/>
              <p:nvPr/>
            </p:nvSpPr>
            <p:spPr>
              <a:xfrm flipH="1">
                <a:off x="437257" y="1188951"/>
                <a:ext cx="1925630" cy="43858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altLang="ko-KR" sz="15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5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5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26" name="직사각형 25"/>
              <p:cNvSpPr/>
              <p:nvPr/>
            </p:nvSpPr>
            <p:spPr>
              <a:xfrm flipH="1">
                <a:off x="301643" y="1710903"/>
                <a:ext cx="2107360" cy="46166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144000" indent="-144000" algn="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8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  <a:p>
                <a:pPr marL="144000" indent="-144000" algn="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8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</a:t>
                </a:r>
                <a:r>
                  <a:rPr lang="en-US" altLang="ko-KR" sz="800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HERE</a:t>
                </a:r>
                <a:endParaRPr lang="en-US" altLang="ko-KR" sz="800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30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 userDrawn="1"/>
        </p:nvGrpSpPr>
        <p:grpSpPr>
          <a:xfrm>
            <a:off x="2339752" y="116632"/>
            <a:ext cx="5596130" cy="839815"/>
            <a:chOff x="179512" y="205980"/>
            <a:chExt cx="5596130" cy="839815"/>
          </a:xfrm>
        </p:grpSpPr>
        <p:sp>
          <p:nvSpPr>
            <p:cNvPr id="7" name="직사각형 6"/>
            <p:cNvSpPr/>
            <p:nvPr/>
          </p:nvSpPr>
          <p:spPr>
            <a:xfrm>
              <a:off x="179512" y="205980"/>
              <a:ext cx="5472608" cy="553998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r>
                <a:rPr lang="en-US" altLang="ko-KR" sz="3000" b="1" dirty="0" smtClean="0">
                  <a:ln w="3175" cmpd="sng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SUBTITLE HERE</a:t>
              </a: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03034" y="722630"/>
              <a:ext cx="5472608" cy="3231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500" dirty="0" smtClean="0">
                  <a:ln w="3175" cmpd="sng">
                    <a:solidFill>
                      <a:schemeClr val="bg1">
                        <a:lumMod val="50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SUBTEXT HERE</a:t>
              </a:r>
            </a:p>
          </p:txBody>
        </p:sp>
      </p:grpSp>
      <p:grpSp>
        <p:nvGrpSpPr>
          <p:cNvPr id="10" name="그룹 9"/>
          <p:cNvGrpSpPr/>
          <p:nvPr userDrawn="1"/>
        </p:nvGrpSpPr>
        <p:grpSpPr>
          <a:xfrm>
            <a:off x="383910" y="1227971"/>
            <a:ext cx="8473183" cy="5297372"/>
            <a:chOff x="323528" y="1245223"/>
            <a:chExt cx="8473183" cy="5297372"/>
          </a:xfrm>
        </p:grpSpPr>
        <p:grpSp>
          <p:nvGrpSpPr>
            <p:cNvPr id="11" name="그룹 10"/>
            <p:cNvGrpSpPr/>
            <p:nvPr/>
          </p:nvGrpSpPr>
          <p:grpSpPr>
            <a:xfrm flipH="1">
              <a:off x="6491346" y="1245223"/>
              <a:ext cx="2297747" cy="976891"/>
              <a:chOff x="856462" y="4100149"/>
              <a:chExt cx="3024633" cy="1369297"/>
            </a:xfrm>
          </p:grpSpPr>
          <p:grpSp>
            <p:nvGrpSpPr>
              <p:cNvPr id="66" name="그룹 65"/>
              <p:cNvGrpSpPr/>
              <p:nvPr/>
            </p:nvGrpSpPr>
            <p:grpSpPr>
              <a:xfrm>
                <a:off x="856462" y="4102405"/>
                <a:ext cx="3024633" cy="1313942"/>
                <a:chOff x="971600" y="1126340"/>
                <a:chExt cx="7219298" cy="540000"/>
              </a:xfrm>
            </p:grpSpPr>
            <p:sp>
              <p:nvSpPr>
                <p:cNvPr id="70" name="직사각형 69"/>
                <p:cNvSpPr/>
                <p:nvPr/>
              </p:nvSpPr>
              <p:spPr>
                <a:xfrm>
                  <a:off x="971600" y="1126340"/>
                  <a:ext cx="7200800" cy="5400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  <p:sp>
              <p:nvSpPr>
                <p:cNvPr id="71" name="대각선 방향의 모서리가 둥근 사각형 70"/>
                <p:cNvSpPr/>
                <p:nvPr/>
              </p:nvSpPr>
              <p:spPr>
                <a:xfrm>
                  <a:off x="973111" y="1126340"/>
                  <a:ext cx="7217787" cy="540000"/>
                </a:xfrm>
                <a:prstGeom prst="round2DiagRect">
                  <a:avLst>
                    <a:gd name="adj1" fmla="val 37761"/>
                    <a:gd name="adj2" fmla="val 0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  <p:grpSp>
            <p:nvGrpSpPr>
              <p:cNvPr id="67" name="그룹 66"/>
              <p:cNvGrpSpPr/>
              <p:nvPr/>
            </p:nvGrpSpPr>
            <p:grpSpPr>
              <a:xfrm>
                <a:off x="942362" y="4100149"/>
                <a:ext cx="2774017" cy="1369297"/>
                <a:chOff x="1203656" y="5647013"/>
                <a:chExt cx="3063512" cy="1369297"/>
              </a:xfrm>
            </p:grpSpPr>
            <p:sp>
              <p:nvSpPr>
                <p:cNvPr id="68" name="직사각형 67"/>
                <p:cNvSpPr/>
                <p:nvPr/>
              </p:nvSpPr>
              <p:spPr>
                <a:xfrm>
                  <a:off x="1375375" y="5647013"/>
                  <a:ext cx="2799327" cy="505363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ko-KR" sz="1500" b="1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INSERT </a:t>
                  </a:r>
                  <a:r>
                    <a:rPr lang="en-US" altLang="ko-KR" sz="1500" b="1" dirty="0" smtClean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TEXT HERE</a:t>
                  </a:r>
                  <a:endParaRPr lang="en-US" altLang="ko-KR" sz="15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  <p:sp>
              <p:nvSpPr>
                <p:cNvPr id="69" name="직사각형 68"/>
                <p:cNvSpPr/>
                <p:nvPr/>
              </p:nvSpPr>
              <p:spPr>
                <a:xfrm>
                  <a:off x="1203656" y="6237028"/>
                  <a:ext cx="3063512" cy="779282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marL="144000" indent="-1440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ko-KR" sz="800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INSERT SUBTEXT HERE</a:t>
                  </a:r>
                </a:p>
                <a:p>
                  <a:pPr marL="144000" indent="-1440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ko-KR" sz="800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INSERT SUBTEXT </a:t>
                  </a:r>
                  <a:r>
                    <a:rPr lang="en-US" altLang="ko-KR" sz="1200" dirty="0" smtClean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HERE</a:t>
                  </a:r>
                  <a:endParaRPr lang="en-US" altLang="ko-KR" sz="1200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</p:grpSp>
        <p:grpSp>
          <p:nvGrpSpPr>
            <p:cNvPr id="12" name="그룹 11"/>
            <p:cNvGrpSpPr/>
            <p:nvPr/>
          </p:nvGrpSpPr>
          <p:grpSpPr>
            <a:xfrm>
              <a:off x="5168380" y="1718364"/>
              <a:ext cx="1281669" cy="537877"/>
              <a:chOff x="1579518" y="1700808"/>
              <a:chExt cx="2412000" cy="434033"/>
            </a:xfrm>
          </p:grpSpPr>
          <p:cxnSp>
            <p:nvCxnSpPr>
              <p:cNvPr id="64" name="직선 연결선 63"/>
              <p:cNvCxnSpPr/>
              <p:nvPr/>
            </p:nvCxnSpPr>
            <p:spPr>
              <a:xfrm>
                <a:off x="1588461" y="1702841"/>
                <a:ext cx="0" cy="432000"/>
              </a:xfrm>
              <a:prstGeom prst="line">
                <a:avLst/>
              </a:prstGeom>
              <a:ln w="25400" cap="rnd">
                <a:solidFill>
                  <a:schemeClr val="tx1"/>
                </a:solidFill>
                <a:prstDash val="sysDot"/>
              </a:ln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연결선 64"/>
              <p:cNvCxnSpPr/>
              <p:nvPr/>
            </p:nvCxnSpPr>
            <p:spPr>
              <a:xfrm flipH="1">
                <a:off x="1579518" y="1700808"/>
                <a:ext cx="2412000" cy="0"/>
              </a:xfrm>
              <a:prstGeom prst="line">
                <a:avLst/>
              </a:prstGeom>
              <a:ln w="25400" cap="rnd">
                <a:solidFill>
                  <a:schemeClr val="tx1"/>
                </a:solidFill>
                <a:prstDash val="sysDot"/>
              </a:ln>
              <a:effectLst>
                <a:outerShdw blurRad="50800" dist="254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그룹 12"/>
            <p:cNvGrpSpPr/>
            <p:nvPr/>
          </p:nvGrpSpPr>
          <p:grpSpPr>
            <a:xfrm>
              <a:off x="1407809" y="2098813"/>
              <a:ext cx="6266621" cy="3478016"/>
              <a:chOff x="1238411" y="1748752"/>
              <a:chExt cx="6789973" cy="3768480"/>
            </a:xfrm>
          </p:grpSpPr>
          <p:grpSp>
            <p:nvGrpSpPr>
              <p:cNvPr id="47" name="그룹 46"/>
              <p:cNvGrpSpPr/>
              <p:nvPr/>
            </p:nvGrpSpPr>
            <p:grpSpPr>
              <a:xfrm>
                <a:off x="1238411" y="1748752"/>
                <a:ext cx="6789973" cy="3768480"/>
                <a:chOff x="2226306" y="1531996"/>
                <a:chExt cx="6789973" cy="3768480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60" name="그림 5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67744" y="1531996"/>
                  <a:ext cx="2023876" cy="1969012"/>
                </a:xfrm>
                <a:prstGeom prst="rect">
                  <a:avLst/>
                </a:prstGeom>
              </p:spPr>
            </p:pic>
            <p:pic>
              <p:nvPicPr>
                <p:cNvPr id="61" name="그림 6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34668" y="1644471"/>
                  <a:ext cx="5181611" cy="1755652"/>
                </a:xfrm>
                <a:prstGeom prst="rect">
                  <a:avLst/>
                </a:prstGeom>
              </p:spPr>
            </p:pic>
            <p:pic>
              <p:nvPicPr>
                <p:cNvPr id="62" name="그림 61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26306" y="3429000"/>
                  <a:ext cx="3389383" cy="1871476"/>
                </a:xfrm>
                <a:prstGeom prst="rect">
                  <a:avLst/>
                </a:prstGeom>
              </p:spPr>
            </p:pic>
            <p:pic>
              <p:nvPicPr>
                <p:cNvPr id="63" name="그림 6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0112" y="3396539"/>
                  <a:ext cx="3364999" cy="1871476"/>
                </a:xfrm>
                <a:prstGeom prst="rect">
                  <a:avLst/>
                </a:prstGeom>
              </p:spPr>
            </p:pic>
          </p:grpSp>
          <p:pic>
            <p:nvPicPr>
              <p:cNvPr id="48" name="그림 4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63688" y="2348880"/>
                <a:ext cx="767169" cy="570641"/>
              </a:xfrm>
              <a:prstGeom prst="rect">
                <a:avLst/>
              </a:prstGeom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</p:pic>
          <p:grpSp>
            <p:nvGrpSpPr>
              <p:cNvPr id="49" name="그룹 48"/>
              <p:cNvGrpSpPr/>
              <p:nvPr/>
            </p:nvGrpSpPr>
            <p:grpSpPr>
              <a:xfrm>
                <a:off x="3995936" y="1887105"/>
                <a:ext cx="2736304" cy="712710"/>
                <a:chOff x="3995936" y="1861227"/>
                <a:chExt cx="2736304" cy="712710"/>
              </a:xfrm>
            </p:grpSpPr>
            <p:pic>
              <p:nvPicPr>
                <p:cNvPr id="58" name="그림 57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95936" y="1861227"/>
                  <a:ext cx="719813" cy="712710"/>
                </a:xfrm>
                <a:prstGeom prst="rect">
                  <a:avLst/>
                </a:prstGeom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sp>
              <p:nvSpPr>
                <p:cNvPr id="59" name="직사각형 58"/>
                <p:cNvSpPr/>
                <p:nvPr/>
              </p:nvSpPr>
              <p:spPr>
                <a:xfrm>
                  <a:off x="4427984" y="2098352"/>
                  <a:ext cx="2304256" cy="323165"/>
                </a:xfrm>
                <a:prstGeom prst="rect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US" altLang="ko-KR" sz="1500" b="1" dirty="0" smtClean="0">
                      <a:ln w="3175" cmpd="sng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INSERT TEXT HERE</a:t>
                  </a:r>
                </a:p>
              </p:txBody>
            </p:sp>
          </p:grpSp>
          <p:sp>
            <p:nvSpPr>
              <p:cNvPr id="50" name="직사각형 49"/>
              <p:cNvSpPr/>
              <p:nvPr/>
            </p:nvSpPr>
            <p:spPr>
              <a:xfrm>
                <a:off x="1382893" y="2879497"/>
                <a:ext cx="998357" cy="600265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500" b="1" dirty="0" smtClean="0">
                    <a:ln w="3175" cmpd="sng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TEXT</a:t>
                </a:r>
              </a:p>
            </p:txBody>
          </p:sp>
          <p:grpSp>
            <p:nvGrpSpPr>
              <p:cNvPr id="51" name="그룹 50"/>
              <p:cNvGrpSpPr/>
              <p:nvPr/>
            </p:nvGrpSpPr>
            <p:grpSpPr>
              <a:xfrm>
                <a:off x="1955558" y="4721095"/>
                <a:ext cx="2688450" cy="580113"/>
                <a:chOff x="1955558" y="4570548"/>
                <a:chExt cx="2688450" cy="580113"/>
              </a:xfrm>
            </p:grpSpPr>
            <p:pic>
              <p:nvPicPr>
                <p:cNvPr id="56" name="그림 55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55558" y="4570548"/>
                  <a:ext cx="672457" cy="580113"/>
                </a:xfrm>
                <a:prstGeom prst="rect">
                  <a:avLst/>
                </a:prstGeom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sp>
              <p:nvSpPr>
                <p:cNvPr id="57" name="직사각형 56"/>
                <p:cNvSpPr/>
                <p:nvPr/>
              </p:nvSpPr>
              <p:spPr>
                <a:xfrm>
                  <a:off x="2339752" y="4733525"/>
                  <a:ext cx="2304256" cy="323165"/>
                </a:xfrm>
                <a:prstGeom prst="rect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US" altLang="ko-KR" sz="1500" b="1" dirty="0" smtClean="0">
                      <a:ln w="3175" cmpd="sng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INSERT TEXT HERE</a:t>
                  </a: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4779398" y="4780187"/>
                <a:ext cx="2672922" cy="435676"/>
                <a:chOff x="4707390" y="4780187"/>
                <a:chExt cx="2672922" cy="435676"/>
              </a:xfrm>
            </p:grpSpPr>
            <p:pic>
              <p:nvPicPr>
                <p:cNvPr id="54" name="그림 53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07390" y="4780187"/>
                  <a:ext cx="681929" cy="435676"/>
                </a:xfrm>
                <a:prstGeom prst="rect">
                  <a:avLst/>
                </a:prstGeom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sp>
              <p:nvSpPr>
                <p:cNvPr id="55" name="직사각형 54"/>
                <p:cNvSpPr/>
                <p:nvPr/>
              </p:nvSpPr>
              <p:spPr>
                <a:xfrm>
                  <a:off x="5076056" y="4884072"/>
                  <a:ext cx="2304256" cy="323165"/>
                </a:xfrm>
                <a:prstGeom prst="rect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US" altLang="ko-KR" sz="1500" b="1" dirty="0" smtClean="0">
                      <a:ln w="3175" cmpd="sng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INSERT TEXT HERE</a:t>
                  </a:r>
                </a:p>
              </p:txBody>
            </p:sp>
          </p:grpSp>
          <p:sp>
            <p:nvSpPr>
              <p:cNvPr id="53" name="직사각형 52"/>
              <p:cNvSpPr/>
              <p:nvPr/>
            </p:nvSpPr>
            <p:spPr>
              <a:xfrm flipH="1">
                <a:off x="3166344" y="3326056"/>
                <a:ext cx="2808312" cy="70788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20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20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POINT TEXT HERE</a:t>
                </a:r>
                <a:endParaRPr lang="en-US" altLang="ko-KR" sz="20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323528" y="1245225"/>
              <a:ext cx="2297747" cy="2137135"/>
              <a:chOff x="474053" y="1121840"/>
              <a:chExt cx="2297747" cy="2137135"/>
            </a:xfrm>
          </p:grpSpPr>
          <p:grpSp>
            <p:nvGrpSpPr>
              <p:cNvPr id="37" name="그룹 36"/>
              <p:cNvGrpSpPr/>
              <p:nvPr/>
            </p:nvGrpSpPr>
            <p:grpSpPr>
              <a:xfrm flipH="1">
                <a:off x="474053" y="1121840"/>
                <a:ext cx="2297747" cy="976893"/>
                <a:chOff x="856462" y="4100149"/>
                <a:chExt cx="3024633" cy="1369299"/>
              </a:xfrm>
            </p:grpSpPr>
            <p:grpSp>
              <p:nvGrpSpPr>
                <p:cNvPr id="41" name="그룹 40"/>
                <p:cNvGrpSpPr/>
                <p:nvPr/>
              </p:nvGrpSpPr>
              <p:grpSpPr>
                <a:xfrm>
                  <a:off x="856462" y="4102405"/>
                  <a:ext cx="3024633" cy="1313942"/>
                  <a:chOff x="971600" y="1126340"/>
                  <a:chExt cx="7219298" cy="540000"/>
                </a:xfrm>
              </p:grpSpPr>
              <p:sp>
                <p:nvSpPr>
                  <p:cNvPr id="45" name="직사각형 44"/>
                  <p:cNvSpPr/>
                  <p:nvPr/>
                </p:nvSpPr>
                <p:spPr>
                  <a:xfrm>
                    <a:off x="971600" y="1126340"/>
                    <a:ext cx="7200800" cy="540000"/>
                  </a:xfrm>
                  <a:prstGeom prst="rect">
                    <a:avLst/>
                  </a:prstGeom>
                  <a:solidFill>
                    <a:srgbClr val="BF0982"/>
                  </a:solidFill>
                  <a:ln>
                    <a:noFill/>
                  </a:ln>
                  <a:effectLst>
                    <a:outerShdw blurRad="50800" dist="254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  <p:sp>
                <p:nvSpPr>
                  <p:cNvPr id="46" name="대각선 방향의 모서리가 둥근 사각형 45"/>
                  <p:cNvSpPr/>
                  <p:nvPr/>
                </p:nvSpPr>
                <p:spPr>
                  <a:xfrm>
                    <a:off x="973111" y="1126340"/>
                    <a:ext cx="7217787" cy="540000"/>
                  </a:xfrm>
                  <a:prstGeom prst="round2DiagRect">
                    <a:avLst>
                      <a:gd name="adj1" fmla="val 37761"/>
                      <a:gd name="adj2" fmla="val 0"/>
                    </a:avLst>
                  </a:prstGeom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</p:grpSp>
            <p:grpSp>
              <p:nvGrpSpPr>
                <p:cNvPr id="42" name="그룹 41"/>
                <p:cNvGrpSpPr/>
                <p:nvPr/>
              </p:nvGrpSpPr>
              <p:grpSpPr>
                <a:xfrm>
                  <a:off x="942362" y="4100149"/>
                  <a:ext cx="2774017" cy="1369299"/>
                  <a:chOff x="1203656" y="5647013"/>
                  <a:chExt cx="3063512" cy="1369299"/>
                </a:xfrm>
              </p:grpSpPr>
              <p:sp>
                <p:nvSpPr>
                  <p:cNvPr id="43" name="직사각형 42"/>
                  <p:cNvSpPr/>
                  <p:nvPr/>
                </p:nvSpPr>
                <p:spPr>
                  <a:xfrm>
                    <a:off x="1375375" y="5647013"/>
                    <a:ext cx="2799327" cy="505363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US" altLang="ko-KR" sz="1500" b="1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</a:t>
                    </a:r>
                    <a:r>
                      <a:rPr lang="en-US" altLang="ko-KR" sz="1500" b="1" dirty="0" smtClean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TEXT HERE</a:t>
                    </a:r>
                    <a:endParaRPr lang="en-US" altLang="ko-KR" sz="1500" b="1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  <p:sp>
                <p:nvSpPr>
                  <p:cNvPr id="44" name="직사각형 43"/>
                  <p:cNvSpPr/>
                  <p:nvPr/>
                </p:nvSpPr>
                <p:spPr>
                  <a:xfrm>
                    <a:off x="1203656" y="6207425"/>
                    <a:ext cx="3063512" cy="808887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pPr marL="144000" indent="-144000">
                      <a:lnSpc>
                        <a:spcPct val="150000"/>
                      </a:lnSpc>
                      <a:buFont typeface="Arial" panose="020B0604020202020204" pitchFamily="34" charset="0"/>
                      <a:buChar char="•"/>
                    </a:pPr>
                    <a:r>
                      <a:rPr lang="en-US" altLang="ko-KR" sz="900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SUBTEXT HERE</a:t>
                    </a:r>
                  </a:p>
                  <a:p>
                    <a:pPr marL="144000" indent="-144000">
                      <a:lnSpc>
                        <a:spcPct val="150000"/>
                      </a:lnSpc>
                      <a:buFont typeface="Arial" panose="020B0604020202020204" pitchFamily="34" charset="0"/>
                      <a:buChar char="•"/>
                    </a:pPr>
                    <a:r>
                      <a:rPr lang="en-US" altLang="ko-KR" sz="900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SUBTEXT </a:t>
                    </a:r>
                    <a:r>
                      <a:rPr lang="en-US" altLang="ko-KR" sz="1200" dirty="0" smtClean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HERE</a:t>
                    </a:r>
                    <a:endParaRPr lang="en-US" altLang="ko-KR" sz="1200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</p:grpSp>
          </p:grpSp>
          <p:grpSp>
            <p:nvGrpSpPr>
              <p:cNvPr id="38" name="그룹 37"/>
              <p:cNvGrpSpPr/>
              <p:nvPr/>
            </p:nvGrpSpPr>
            <p:grpSpPr>
              <a:xfrm rot="16200000">
                <a:off x="852346" y="2468132"/>
                <a:ext cx="1198129" cy="383558"/>
                <a:chOff x="1579518" y="1700808"/>
                <a:chExt cx="2412000" cy="434033"/>
              </a:xfrm>
            </p:grpSpPr>
            <p:cxnSp>
              <p:nvCxnSpPr>
                <p:cNvPr id="39" name="직선 연결선 38"/>
                <p:cNvCxnSpPr/>
                <p:nvPr/>
              </p:nvCxnSpPr>
              <p:spPr>
                <a:xfrm>
                  <a:off x="1588461" y="1702841"/>
                  <a:ext cx="0" cy="432000"/>
                </a:xfrm>
                <a:prstGeom prst="line">
                  <a:avLst/>
                </a:prstGeom>
                <a:ln w="25400" cap="rnd">
                  <a:solidFill>
                    <a:schemeClr val="tx1"/>
                  </a:solidFill>
                  <a:prstDash val="sysDot"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직선 연결선 39"/>
                <p:cNvCxnSpPr/>
                <p:nvPr/>
              </p:nvCxnSpPr>
              <p:spPr>
                <a:xfrm flipH="1">
                  <a:off x="1579518" y="1700808"/>
                  <a:ext cx="2412000" cy="0"/>
                </a:xfrm>
                <a:prstGeom prst="line">
                  <a:avLst/>
                </a:prstGeom>
                <a:ln w="25400" cap="rnd">
                  <a:solidFill>
                    <a:schemeClr val="tx1"/>
                  </a:solidFill>
                  <a:prstDash val="sysDot"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그룹 14"/>
            <p:cNvGrpSpPr/>
            <p:nvPr/>
          </p:nvGrpSpPr>
          <p:grpSpPr>
            <a:xfrm>
              <a:off x="325645" y="5199469"/>
              <a:ext cx="2297747" cy="1343126"/>
              <a:chOff x="476170" y="5076084"/>
              <a:chExt cx="2297747" cy="1343126"/>
            </a:xfrm>
          </p:grpSpPr>
          <p:grpSp>
            <p:nvGrpSpPr>
              <p:cNvPr id="27" name="그룹 26"/>
              <p:cNvGrpSpPr/>
              <p:nvPr/>
            </p:nvGrpSpPr>
            <p:grpSpPr>
              <a:xfrm flipH="1">
                <a:off x="476170" y="5462476"/>
                <a:ext cx="2297747" cy="956734"/>
                <a:chOff x="856462" y="4100149"/>
                <a:chExt cx="3024633" cy="1341043"/>
              </a:xfrm>
            </p:grpSpPr>
            <p:grpSp>
              <p:nvGrpSpPr>
                <p:cNvPr id="31" name="그룹 30"/>
                <p:cNvGrpSpPr/>
                <p:nvPr/>
              </p:nvGrpSpPr>
              <p:grpSpPr>
                <a:xfrm>
                  <a:off x="856462" y="4102405"/>
                  <a:ext cx="3024633" cy="1313942"/>
                  <a:chOff x="971600" y="1126340"/>
                  <a:chExt cx="7219298" cy="540000"/>
                </a:xfrm>
              </p:grpSpPr>
              <p:sp>
                <p:nvSpPr>
                  <p:cNvPr id="35" name="직사각형 34"/>
                  <p:cNvSpPr/>
                  <p:nvPr/>
                </p:nvSpPr>
                <p:spPr>
                  <a:xfrm>
                    <a:off x="971600" y="1126340"/>
                    <a:ext cx="7200800" cy="5400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  <a:effectLst>
                    <a:outerShdw blurRad="50800" dist="254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  <p:sp>
                <p:nvSpPr>
                  <p:cNvPr id="36" name="대각선 방향의 모서리가 둥근 사각형 35"/>
                  <p:cNvSpPr/>
                  <p:nvPr/>
                </p:nvSpPr>
                <p:spPr>
                  <a:xfrm>
                    <a:off x="973111" y="1126340"/>
                    <a:ext cx="7217787" cy="540000"/>
                  </a:xfrm>
                  <a:prstGeom prst="round2DiagRect">
                    <a:avLst>
                      <a:gd name="adj1" fmla="val 37761"/>
                      <a:gd name="adj2" fmla="val 0"/>
                    </a:avLst>
                  </a:prstGeom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</p:grpSp>
            <p:grpSp>
              <p:nvGrpSpPr>
                <p:cNvPr id="32" name="그룹 31"/>
                <p:cNvGrpSpPr/>
                <p:nvPr/>
              </p:nvGrpSpPr>
              <p:grpSpPr>
                <a:xfrm>
                  <a:off x="942362" y="4100149"/>
                  <a:ext cx="2774017" cy="1341043"/>
                  <a:chOff x="1203656" y="5647013"/>
                  <a:chExt cx="3063512" cy="1341043"/>
                </a:xfrm>
              </p:grpSpPr>
              <p:sp>
                <p:nvSpPr>
                  <p:cNvPr id="33" name="직사각형 32"/>
                  <p:cNvSpPr/>
                  <p:nvPr/>
                </p:nvSpPr>
                <p:spPr>
                  <a:xfrm>
                    <a:off x="1375375" y="5647013"/>
                    <a:ext cx="2799327" cy="505363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US" altLang="ko-KR" sz="1500" b="1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</a:t>
                    </a:r>
                    <a:r>
                      <a:rPr lang="en-US" altLang="ko-KR" sz="1500" b="1" dirty="0" smtClean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TEXT HERE</a:t>
                    </a:r>
                    <a:endParaRPr lang="en-US" altLang="ko-KR" sz="1500" b="1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  <p:sp>
                <p:nvSpPr>
                  <p:cNvPr id="34" name="직사각형 33"/>
                  <p:cNvSpPr/>
                  <p:nvPr/>
                </p:nvSpPr>
                <p:spPr>
                  <a:xfrm>
                    <a:off x="1203656" y="6208774"/>
                    <a:ext cx="3063512" cy="779282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pPr marL="144000" indent="-144000">
                      <a:lnSpc>
                        <a:spcPct val="150000"/>
                      </a:lnSpc>
                      <a:buFont typeface="Arial" panose="020B0604020202020204" pitchFamily="34" charset="0"/>
                      <a:buChar char="•"/>
                    </a:pPr>
                    <a:r>
                      <a:rPr lang="en-US" altLang="ko-KR" sz="800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SUBTEXT HERE</a:t>
                    </a:r>
                  </a:p>
                  <a:p>
                    <a:pPr marL="144000" indent="-144000">
                      <a:lnSpc>
                        <a:spcPct val="150000"/>
                      </a:lnSpc>
                      <a:buFont typeface="Arial" panose="020B0604020202020204" pitchFamily="34" charset="0"/>
                      <a:buChar char="•"/>
                    </a:pPr>
                    <a:r>
                      <a:rPr lang="en-US" altLang="ko-KR" sz="800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SUBTEXT </a:t>
                    </a:r>
                    <a:r>
                      <a:rPr lang="en-US" altLang="ko-KR" sz="1200" dirty="0" smtClean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HERE</a:t>
                    </a:r>
                    <a:endParaRPr lang="en-US" altLang="ko-KR" sz="1200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</p:grpSp>
          </p:grpSp>
          <p:grpSp>
            <p:nvGrpSpPr>
              <p:cNvPr id="28" name="그룹 27"/>
              <p:cNvGrpSpPr/>
              <p:nvPr/>
            </p:nvGrpSpPr>
            <p:grpSpPr>
              <a:xfrm>
                <a:off x="1261428" y="5076084"/>
                <a:ext cx="958777" cy="383558"/>
                <a:chOff x="1579518" y="1700808"/>
                <a:chExt cx="2412000" cy="434033"/>
              </a:xfrm>
            </p:grpSpPr>
            <p:cxnSp>
              <p:nvCxnSpPr>
                <p:cNvPr id="29" name="직선 연결선 28"/>
                <p:cNvCxnSpPr/>
                <p:nvPr/>
              </p:nvCxnSpPr>
              <p:spPr>
                <a:xfrm>
                  <a:off x="1588461" y="1702841"/>
                  <a:ext cx="0" cy="432000"/>
                </a:xfrm>
                <a:prstGeom prst="line">
                  <a:avLst/>
                </a:prstGeom>
                <a:ln w="25400" cap="rnd">
                  <a:solidFill>
                    <a:schemeClr val="tx1"/>
                  </a:solidFill>
                  <a:prstDash val="sysDot"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직선 연결선 29"/>
                <p:cNvCxnSpPr/>
                <p:nvPr/>
              </p:nvCxnSpPr>
              <p:spPr>
                <a:xfrm flipH="1">
                  <a:off x="1579518" y="1700808"/>
                  <a:ext cx="2412000" cy="0"/>
                </a:xfrm>
                <a:prstGeom prst="line">
                  <a:avLst/>
                </a:prstGeom>
                <a:ln w="25400" cap="rnd">
                  <a:solidFill>
                    <a:schemeClr val="tx1"/>
                  </a:solidFill>
                  <a:prstDash val="sysDot"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그룹 15"/>
            <p:cNvGrpSpPr/>
            <p:nvPr/>
          </p:nvGrpSpPr>
          <p:grpSpPr>
            <a:xfrm>
              <a:off x="6498964" y="5199943"/>
              <a:ext cx="2297747" cy="1342651"/>
              <a:chOff x="6649489" y="5076558"/>
              <a:chExt cx="2297747" cy="1342651"/>
            </a:xfrm>
          </p:grpSpPr>
          <p:grpSp>
            <p:nvGrpSpPr>
              <p:cNvPr id="17" name="그룹 16"/>
              <p:cNvGrpSpPr/>
              <p:nvPr/>
            </p:nvGrpSpPr>
            <p:grpSpPr>
              <a:xfrm flipH="1">
                <a:off x="6649489" y="5462949"/>
                <a:ext cx="2297747" cy="956260"/>
                <a:chOff x="856462" y="4100149"/>
                <a:chExt cx="3024633" cy="1340379"/>
              </a:xfrm>
            </p:grpSpPr>
            <p:grpSp>
              <p:nvGrpSpPr>
                <p:cNvPr id="21" name="그룹 20"/>
                <p:cNvGrpSpPr/>
                <p:nvPr/>
              </p:nvGrpSpPr>
              <p:grpSpPr>
                <a:xfrm>
                  <a:off x="856462" y="4102405"/>
                  <a:ext cx="3024633" cy="1313942"/>
                  <a:chOff x="971600" y="1126340"/>
                  <a:chExt cx="7219298" cy="540000"/>
                </a:xfrm>
              </p:grpSpPr>
              <p:sp>
                <p:nvSpPr>
                  <p:cNvPr id="25" name="직사각형 24"/>
                  <p:cNvSpPr/>
                  <p:nvPr/>
                </p:nvSpPr>
                <p:spPr>
                  <a:xfrm>
                    <a:off x="971600" y="1126340"/>
                    <a:ext cx="7200800" cy="540000"/>
                  </a:xfrm>
                  <a:prstGeom prst="rect">
                    <a:avLst/>
                  </a:prstGeom>
                  <a:solidFill>
                    <a:srgbClr val="1EAEAB"/>
                  </a:solidFill>
                  <a:ln>
                    <a:noFill/>
                  </a:ln>
                  <a:effectLst>
                    <a:outerShdw blurRad="50800" dist="254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  <p:sp>
                <p:nvSpPr>
                  <p:cNvPr id="26" name="대각선 방향의 모서리가 둥근 사각형 25"/>
                  <p:cNvSpPr/>
                  <p:nvPr/>
                </p:nvSpPr>
                <p:spPr>
                  <a:xfrm>
                    <a:off x="973111" y="1126340"/>
                    <a:ext cx="7217787" cy="540000"/>
                  </a:xfrm>
                  <a:prstGeom prst="round2DiagRect">
                    <a:avLst>
                      <a:gd name="adj1" fmla="val 37761"/>
                      <a:gd name="adj2" fmla="val 0"/>
                    </a:avLst>
                  </a:prstGeom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</p:grpSp>
            <p:grpSp>
              <p:nvGrpSpPr>
                <p:cNvPr id="22" name="그룹 21"/>
                <p:cNvGrpSpPr/>
                <p:nvPr/>
              </p:nvGrpSpPr>
              <p:grpSpPr>
                <a:xfrm>
                  <a:off x="942362" y="4100149"/>
                  <a:ext cx="2774017" cy="1340379"/>
                  <a:chOff x="1203656" y="5647013"/>
                  <a:chExt cx="3063512" cy="1340379"/>
                </a:xfrm>
              </p:grpSpPr>
              <p:sp>
                <p:nvSpPr>
                  <p:cNvPr id="23" name="직사각형 22"/>
                  <p:cNvSpPr/>
                  <p:nvPr/>
                </p:nvSpPr>
                <p:spPr>
                  <a:xfrm>
                    <a:off x="1375375" y="5647013"/>
                    <a:ext cx="2799327" cy="505363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US" altLang="ko-KR" sz="1500" b="1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</a:t>
                    </a:r>
                    <a:r>
                      <a:rPr lang="en-US" altLang="ko-KR" sz="1500" b="1" dirty="0" smtClean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TEXT HERE</a:t>
                    </a:r>
                    <a:endParaRPr lang="en-US" altLang="ko-KR" sz="1500" b="1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  <p:sp>
                <p:nvSpPr>
                  <p:cNvPr id="24" name="직사각형 23"/>
                  <p:cNvSpPr/>
                  <p:nvPr/>
                </p:nvSpPr>
                <p:spPr>
                  <a:xfrm>
                    <a:off x="1203656" y="6208110"/>
                    <a:ext cx="3063512" cy="779282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pPr marL="144000" indent="-144000">
                      <a:lnSpc>
                        <a:spcPct val="150000"/>
                      </a:lnSpc>
                      <a:buFont typeface="Arial" panose="020B0604020202020204" pitchFamily="34" charset="0"/>
                      <a:buChar char="•"/>
                    </a:pPr>
                    <a:r>
                      <a:rPr lang="en-US" altLang="ko-KR" sz="800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SUBTEXT HERE</a:t>
                    </a:r>
                  </a:p>
                  <a:p>
                    <a:pPr marL="144000" indent="-144000">
                      <a:lnSpc>
                        <a:spcPct val="150000"/>
                      </a:lnSpc>
                      <a:buFont typeface="Arial" panose="020B0604020202020204" pitchFamily="34" charset="0"/>
                      <a:buChar char="•"/>
                    </a:pPr>
                    <a:r>
                      <a:rPr lang="en-US" altLang="ko-KR" sz="800" dirty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INSERT SUBTEXT </a:t>
                    </a:r>
                    <a:r>
                      <a:rPr lang="en-US" altLang="ko-KR" sz="1200" dirty="0" smtClean="0">
                        <a:ln w="3175" cmpd="sng">
                          <a:solidFill>
                            <a:schemeClr val="tx1"/>
                          </a:solidFill>
                          <a:prstDash val="solid"/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</a:rPr>
                      <a:t>HERE</a:t>
                    </a:r>
                    <a:endParaRPr lang="en-US" altLang="ko-KR" sz="1200" dirty="0">
                      <a:ln w="3175" cmpd="sng">
                        <a:solidFill>
                          <a:schemeClr val="tx1"/>
                        </a:solidFill>
                        <a:prstDash val="solid"/>
                      </a:ln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</p:grpSp>
          </p:grpSp>
          <p:grpSp>
            <p:nvGrpSpPr>
              <p:cNvPr id="18" name="그룹 17"/>
              <p:cNvGrpSpPr/>
              <p:nvPr/>
            </p:nvGrpSpPr>
            <p:grpSpPr>
              <a:xfrm flipH="1">
                <a:off x="7132349" y="5076558"/>
                <a:ext cx="968641" cy="383558"/>
                <a:chOff x="1579518" y="1700808"/>
                <a:chExt cx="2412000" cy="434033"/>
              </a:xfrm>
            </p:grpSpPr>
            <p:cxnSp>
              <p:nvCxnSpPr>
                <p:cNvPr id="19" name="직선 연결선 18"/>
                <p:cNvCxnSpPr/>
                <p:nvPr/>
              </p:nvCxnSpPr>
              <p:spPr>
                <a:xfrm>
                  <a:off x="1588461" y="1702841"/>
                  <a:ext cx="0" cy="432000"/>
                </a:xfrm>
                <a:prstGeom prst="line">
                  <a:avLst/>
                </a:prstGeom>
                <a:ln w="25400" cap="rnd">
                  <a:solidFill>
                    <a:schemeClr val="tx1"/>
                  </a:solidFill>
                  <a:prstDash val="sysDot"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직선 연결선 19"/>
                <p:cNvCxnSpPr/>
                <p:nvPr/>
              </p:nvCxnSpPr>
              <p:spPr>
                <a:xfrm flipH="1">
                  <a:off x="1579518" y="1700808"/>
                  <a:ext cx="2412000" cy="0"/>
                </a:xfrm>
                <a:prstGeom prst="line">
                  <a:avLst/>
                </a:prstGeom>
                <a:ln w="25400" cap="rnd">
                  <a:solidFill>
                    <a:schemeClr val="tx1"/>
                  </a:solidFill>
                  <a:prstDash val="sysDot"/>
                </a:ln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63005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226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00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2C06-977B-484E-A383-E6E2FCD307BD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C590-0327-4F72-97D8-3185A58468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9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353245" y="2993469"/>
            <a:ext cx="3614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323528" y="2395433"/>
            <a:ext cx="7791450" cy="6023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25101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1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827584" y="2636912"/>
            <a:ext cx="7791450" cy="6023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4000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91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고딕 Std B</vt:lpstr>
      <vt:lpstr>굴림</vt:lpstr>
      <vt:lpstr>나눔고딕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동글동글 PPT</dc:title>
  <dc:creator>user</dc:creator>
  <cp:lastModifiedBy>user</cp:lastModifiedBy>
  <cp:revision>8</cp:revision>
  <dcterms:created xsi:type="dcterms:W3CDTF">2014-07-17T05:01:38Z</dcterms:created>
  <dcterms:modified xsi:type="dcterms:W3CDTF">2016-07-18T02:07:33Z</dcterms:modified>
</cp:coreProperties>
</file>