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826"/>
    <a:srgbClr val="5F9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29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12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65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32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78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23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30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35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3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0E7B-5A77-49C1-AC63-116228A1C79B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F7C6-E257-4C5A-82FE-FB3FEC442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97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4800" b="1" i="1" dirty="0" smtClean="0">
                <a:solidFill>
                  <a:srgbClr val="8B48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4800" b="1" i="1" dirty="0">
              <a:solidFill>
                <a:srgbClr val="8B48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69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88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95736" y="263691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8B48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ko-KR" altLang="en-US" sz="4800" b="1" dirty="0">
              <a:solidFill>
                <a:srgbClr val="8B48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86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화면 슬라이드 쇼(4:3)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 TEMPLATE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새싹 PPT</dc:title>
  <dc:creator>user</dc:creator>
  <cp:lastModifiedBy>user</cp:lastModifiedBy>
  <cp:revision>6</cp:revision>
  <dcterms:created xsi:type="dcterms:W3CDTF">2014-07-15T07:41:59Z</dcterms:created>
  <dcterms:modified xsi:type="dcterms:W3CDTF">2016-07-18T02:29:22Z</dcterms:modified>
</cp:coreProperties>
</file>