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51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2552" y="1410056"/>
            <a:ext cx="4766417" cy="80949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ko-KR" altLang="en-US" dirty="0" smtClean="0"/>
              <a:t>제목을 입력하세요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2552" y="2397081"/>
            <a:ext cx="3394817" cy="41448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부제목을 입력하세요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4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7095" y="1020051"/>
            <a:ext cx="1080509" cy="62618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ko-KR" altLang="en-US" dirty="0" smtClean="0"/>
              <a:t>목 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17096" y="1799986"/>
            <a:ext cx="4172752" cy="401115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ko-KR" altLang="en-US" dirty="0" smtClean="0"/>
              <a:t>목차를 입력하세요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목차를 입력하세요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목차를 입력하세요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목차를 입력하세요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09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1671" y="871671"/>
            <a:ext cx="7520299" cy="5059111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내용을 입력하세요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18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23"/>
          <p:cNvGrpSpPr>
            <a:grpSpLocks/>
          </p:cNvGrpSpPr>
          <p:nvPr userDrawn="1"/>
        </p:nvGrpSpPr>
        <p:grpSpPr bwMode="auto">
          <a:xfrm>
            <a:off x="641039" y="894268"/>
            <a:ext cx="6483350" cy="4319276"/>
            <a:chOff x="1678730" y="1810063"/>
            <a:chExt cx="6704124" cy="4467816"/>
          </a:xfrm>
        </p:grpSpPr>
        <p:grpSp>
          <p:nvGrpSpPr>
            <p:cNvPr id="6" name="그룹 15"/>
            <p:cNvGrpSpPr>
              <a:grpSpLocks/>
            </p:cNvGrpSpPr>
            <p:nvPr/>
          </p:nvGrpSpPr>
          <p:grpSpPr bwMode="auto">
            <a:xfrm>
              <a:off x="1678730" y="1810063"/>
              <a:ext cx="6704124" cy="4467816"/>
              <a:chOff x="2168616" y="2007005"/>
              <a:chExt cx="5581720" cy="3719815"/>
            </a:xfrm>
          </p:grpSpPr>
          <p:grpSp>
            <p:nvGrpSpPr>
              <p:cNvPr id="14" name="그룹 11"/>
              <p:cNvGrpSpPr>
                <a:grpSpLocks/>
              </p:cNvGrpSpPr>
              <p:nvPr/>
            </p:nvGrpSpPr>
            <p:grpSpPr bwMode="auto">
              <a:xfrm>
                <a:off x="3884425" y="2865314"/>
                <a:ext cx="2138541" cy="2045619"/>
                <a:chOff x="2711374" y="3018010"/>
                <a:chExt cx="2138541" cy="2045619"/>
              </a:xfrm>
            </p:grpSpPr>
            <p:cxnSp>
              <p:nvCxnSpPr>
                <p:cNvPr id="40" name="직선 연결선 6"/>
                <p:cNvCxnSpPr>
                  <a:cxnSpLocks/>
                </p:cNvCxnSpPr>
                <p:nvPr/>
              </p:nvCxnSpPr>
              <p:spPr bwMode="auto">
                <a:xfrm>
                  <a:off x="3780644" y="3018010"/>
                  <a:ext cx="0" cy="2045619"/>
                </a:xfrm>
                <a:prstGeom prst="line">
                  <a:avLst/>
                </a:prstGeom>
                <a:noFill/>
                <a:ln w="9525" algn="ctr">
                  <a:solidFill>
                    <a:srgbClr val="1358A8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" name="직선 연결선 83"/>
                <p:cNvCxnSpPr>
                  <a:cxnSpLocks/>
                </p:cNvCxnSpPr>
                <p:nvPr/>
              </p:nvCxnSpPr>
              <p:spPr bwMode="auto">
                <a:xfrm>
                  <a:off x="2711374" y="3461008"/>
                  <a:ext cx="2138541" cy="1159623"/>
                </a:xfrm>
                <a:prstGeom prst="line">
                  <a:avLst/>
                </a:prstGeom>
                <a:noFill/>
                <a:ln w="9525" algn="ctr">
                  <a:solidFill>
                    <a:srgbClr val="1358A8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2" name="직선 연결선 87"/>
                <p:cNvCxnSpPr>
                  <a:cxnSpLocks/>
                </p:cNvCxnSpPr>
                <p:nvPr/>
              </p:nvCxnSpPr>
              <p:spPr bwMode="auto">
                <a:xfrm flipH="1">
                  <a:off x="2711374" y="3461008"/>
                  <a:ext cx="2138541" cy="1159623"/>
                </a:xfrm>
                <a:prstGeom prst="line">
                  <a:avLst/>
                </a:prstGeom>
                <a:noFill/>
                <a:ln w="9525" algn="ctr">
                  <a:solidFill>
                    <a:srgbClr val="1358A8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5" name="육각형 2"/>
              <p:cNvSpPr>
                <a:spLocks noChangeArrowheads="1"/>
              </p:cNvSpPr>
              <p:nvPr/>
            </p:nvSpPr>
            <p:spPr bwMode="auto">
              <a:xfrm rot="5400000">
                <a:off x="3466633" y="2606174"/>
                <a:ext cx="2974125" cy="2563902"/>
              </a:xfrm>
              <a:prstGeom prst="hexagon">
                <a:avLst>
                  <a:gd name="adj" fmla="val 26336"/>
                  <a:gd name="vf" fmla="val 115470"/>
                </a:avLst>
              </a:prstGeom>
              <a:noFill/>
              <a:ln w="9525" algn="ctr">
                <a:solidFill>
                  <a:srgbClr val="1358A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 sz="900">
                  <a:latin typeface="+mn-ea"/>
                  <a:ea typeface="+mn-ea"/>
                </a:endParaRPr>
              </a:p>
            </p:txBody>
          </p:sp>
          <p:grpSp>
            <p:nvGrpSpPr>
              <p:cNvPr id="16" name="그룹 61"/>
              <p:cNvGrpSpPr>
                <a:grpSpLocks/>
              </p:cNvGrpSpPr>
              <p:nvPr/>
            </p:nvGrpSpPr>
            <p:grpSpPr bwMode="auto">
              <a:xfrm>
                <a:off x="3250441" y="2795655"/>
                <a:ext cx="946844" cy="946894"/>
                <a:chOff x="1779181" y="2268289"/>
                <a:chExt cx="1188617" cy="1188617"/>
              </a:xfrm>
            </p:grpSpPr>
            <p:sp>
              <p:nvSpPr>
                <p:cNvPr id="38" name="타원 63"/>
                <p:cNvSpPr>
                  <a:spLocks noChangeArrowheads="1"/>
                </p:cNvSpPr>
                <p:nvPr/>
              </p:nvSpPr>
              <p:spPr bwMode="auto">
                <a:xfrm>
                  <a:off x="1779181" y="2268289"/>
                  <a:ext cx="1188617" cy="1188617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rgbClr val="57BDD3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 sz="900">
                    <a:solidFill>
                      <a:srgbClr val="57BDD3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39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1861235" y="2737236"/>
                  <a:ext cx="1024511" cy="2507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bIns="46800" anchor="ctr"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r>
                    <a:rPr lang="ko-KR" altLang="en-US" sz="900" dirty="0" smtClean="0">
                      <a:solidFill>
                        <a:srgbClr val="57BDD3"/>
                      </a:solidFill>
                      <a:latin typeface="+mn-ea"/>
                      <a:ea typeface="+mn-ea"/>
                    </a:rPr>
                    <a:t>제목</a:t>
                  </a:r>
                  <a:endParaRPr lang="en-US" altLang="ko-KR" sz="900" dirty="0">
                    <a:solidFill>
                      <a:srgbClr val="57BDD3"/>
                    </a:solidFill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17" name="그룹 88"/>
              <p:cNvGrpSpPr>
                <a:grpSpLocks/>
              </p:cNvGrpSpPr>
              <p:nvPr/>
            </p:nvGrpSpPr>
            <p:grpSpPr bwMode="auto">
              <a:xfrm>
                <a:off x="3250441" y="4170031"/>
                <a:ext cx="946844" cy="946894"/>
                <a:chOff x="2759806" y="3232340"/>
                <a:chExt cx="950029" cy="950025"/>
              </a:xfrm>
            </p:grpSpPr>
            <p:sp>
              <p:nvSpPr>
                <p:cNvPr id="36" name="타원 98"/>
                <p:cNvSpPr>
                  <a:spLocks noChangeArrowheads="1"/>
                </p:cNvSpPr>
                <p:nvPr/>
              </p:nvSpPr>
              <p:spPr bwMode="auto">
                <a:xfrm>
                  <a:off x="2759806" y="3232340"/>
                  <a:ext cx="950029" cy="950025"/>
                </a:xfrm>
                <a:prstGeom prst="ellipse">
                  <a:avLst/>
                </a:prstGeom>
                <a:solidFill>
                  <a:srgbClr val="1358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 sz="900">
                    <a:latin typeface="+mn-ea"/>
                    <a:ea typeface="+mn-ea"/>
                  </a:endParaRPr>
                </a:p>
              </p:txBody>
            </p:sp>
            <p:sp>
              <p:nvSpPr>
                <p:cNvPr id="37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825390" y="3607155"/>
                  <a:ext cx="818864" cy="2003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bIns="46800" anchor="ctr"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r>
                    <a:rPr lang="ko-KR" altLang="en-US" sz="900" dirty="0" smtClean="0">
                      <a:solidFill>
                        <a:schemeClr val="bg1"/>
                      </a:solidFill>
                      <a:latin typeface="+mn-ea"/>
                      <a:ea typeface="+mn-ea"/>
                    </a:rPr>
                    <a:t>제목</a:t>
                  </a:r>
                  <a:endParaRPr lang="en-US" altLang="ko-KR" sz="900" dirty="0" smtClean="0">
                    <a:solidFill>
                      <a:schemeClr val="bg1"/>
                    </a:solidFill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18" name="그룹 61"/>
              <p:cNvGrpSpPr>
                <a:grpSpLocks/>
              </p:cNvGrpSpPr>
              <p:nvPr/>
            </p:nvGrpSpPr>
            <p:grpSpPr bwMode="auto">
              <a:xfrm>
                <a:off x="5719631" y="4170031"/>
                <a:ext cx="946844" cy="946894"/>
                <a:chOff x="1779181" y="2327569"/>
                <a:chExt cx="1188617" cy="1188617"/>
              </a:xfrm>
            </p:grpSpPr>
            <p:sp>
              <p:nvSpPr>
                <p:cNvPr id="34" name="타원 63"/>
                <p:cNvSpPr>
                  <a:spLocks noChangeArrowheads="1"/>
                </p:cNvSpPr>
                <p:nvPr/>
              </p:nvSpPr>
              <p:spPr bwMode="auto">
                <a:xfrm>
                  <a:off x="1779181" y="2327569"/>
                  <a:ext cx="1188617" cy="1188617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rgbClr val="57BDD3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 sz="900">
                    <a:solidFill>
                      <a:srgbClr val="57BDD3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35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1861235" y="2796516"/>
                  <a:ext cx="1024511" cy="2507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bIns="46800" anchor="ctr"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r>
                    <a:rPr lang="ko-KR" altLang="en-US" sz="900" dirty="0" smtClean="0">
                      <a:solidFill>
                        <a:srgbClr val="57BDD3"/>
                      </a:solidFill>
                      <a:latin typeface="+mn-ea"/>
                      <a:ea typeface="+mn-ea"/>
                    </a:rPr>
                    <a:t>제목</a:t>
                  </a:r>
                  <a:endParaRPr lang="en-US" altLang="ko-KR" sz="900" dirty="0" smtClean="0">
                    <a:solidFill>
                      <a:srgbClr val="57BDD3"/>
                    </a:solidFill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19" name="그룹 88"/>
              <p:cNvGrpSpPr>
                <a:grpSpLocks/>
              </p:cNvGrpSpPr>
              <p:nvPr/>
            </p:nvGrpSpPr>
            <p:grpSpPr bwMode="auto">
              <a:xfrm>
                <a:off x="5719631" y="2795655"/>
                <a:ext cx="946844" cy="946894"/>
                <a:chOff x="2759806" y="3184958"/>
                <a:chExt cx="950029" cy="950025"/>
              </a:xfrm>
            </p:grpSpPr>
            <p:sp>
              <p:nvSpPr>
                <p:cNvPr id="32" name="타원 98"/>
                <p:cNvSpPr>
                  <a:spLocks noChangeArrowheads="1"/>
                </p:cNvSpPr>
                <p:nvPr/>
              </p:nvSpPr>
              <p:spPr bwMode="auto">
                <a:xfrm>
                  <a:off x="2759806" y="3184958"/>
                  <a:ext cx="950029" cy="950025"/>
                </a:xfrm>
                <a:prstGeom prst="ellipse">
                  <a:avLst/>
                </a:prstGeom>
                <a:solidFill>
                  <a:srgbClr val="1358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 sz="900">
                    <a:latin typeface="+mn-ea"/>
                    <a:ea typeface="+mn-ea"/>
                  </a:endParaRPr>
                </a:p>
              </p:txBody>
            </p:sp>
            <p:sp>
              <p:nvSpPr>
                <p:cNvPr id="33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825390" y="3559772"/>
                  <a:ext cx="818864" cy="2003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bIns="46800" anchor="ctr"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r>
                    <a:rPr lang="ko-KR" altLang="en-US" sz="900" dirty="0" smtClean="0">
                      <a:solidFill>
                        <a:schemeClr val="bg1"/>
                      </a:solidFill>
                      <a:latin typeface="+mn-ea"/>
                      <a:ea typeface="+mn-ea"/>
                    </a:rPr>
                    <a:t>제목</a:t>
                  </a:r>
                  <a:endParaRPr lang="en-US" altLang="ko-KR" sz="900" dirty="0">
                    <a:solidFill>
                      <a:schemeClr val="bg1"/>
                    </a:solidFill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20" name="그룹 88"/>
              <p:cNvGrpSpPr>
                <a:grpSpLocks/>
              </p:cNvGrpSpPr>
              <p:nvPr/>
            </p:nvGrpSpPr>
            <p:grpSpPr bwMode="auto">
              <a:xfrm>
                <a:off x="4482711" y="2030376"/>
                <a:ext cx="946844" cy="946894"/>
                <a:chOff x="2759806" y="3208649"/>
                <a:chExt cx="950029" cy="950025"/>
              </a:xfrm>
            </p:grpSpPr>
            <p:sp>
              <p:nvSpPr>
                <p:cNvPr id="30" name="타원 98"/>
                <p:cNvSpPr>
                  <a:spLocks noChangeArrowheads="1"/>
                </p:cNvSpPr>
                <p:nvPr/>
              </p:nvSpPr>
              <p:spPr bwMode="auto">
                <a:xfrm>
                  <a:off x="2759806" y="3208649"/>
                  <a:ext cx="950029" cy="950025"/>
                </a:xfrm>
                <a:prstGeom prst="ellipse">
                  <a:avLst/>
                </a:prstGeom>
                <a:solidFill>
                  <a:srgbClr val="57BD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 sz="900">
                    <a:solidFill>
                      <a:srgbClr val="57BDD3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31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825390" y="3583463"/>
                  <a:ext cx="818864" cy="2003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bIns="46800" anchor="ctr"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r>
                    <a:rPr lang="ko-KR" altLang="en-US" sz="900" dirty="0" smtClean="0">
                      <a:solidFill>
                        <a:schemeClr val="bg1"/>
                      </a:solidFill>
                      <a:latin typeface="+mn-ea"/>
                      <a:ea typeface="+mn-ea"/>
                    </a:rPr>
                    <a:t>제목</a:t>
                  </a:r>
                  <a:endParaRPr lang="en-US" altLang="ko-KR" sz="900" dirty="0">
                    <a:solidFill>
                      <a:schemeClr val="bg1"/>
                    </a:solidFill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21" name="그룹 88"/>
              <p:cNvGrpSpPr>
                <a:grpSpLocks/>
              </p:cNvGrpSpPr>
              <p:nvPr/>
            </p:nvGrpSpPr>
            <p:grpSpPr bwMode="auto">
              <a:xfrm>
                <a:off x="4482711" y="4779926"/>
                <a:ext cx="946844" cy="946894"/>
                <a:chOff x="2759806" y="3208649"/>
                <a:chExt cx="950029" cy="950025"/>
              </a:xfrm>
            </p:grpSpPr>
            <p:sp>
              <p:nvSpPr>
                <p:cNvPr id="28" name="타원 98"/>
                <p:cNvSpPr>
                  <a:spLocks noChangeArrowheads="1"/>
                </p:cNvSpPr>
                <p:nvPr/>
              </p:nvSpPr>
              <p:spPr bwMode="auto">
                <a:xfrm>
                  <a:off x="2759806" y="3208649"/>
                  <a:ext cx="950029" cy="950025"/>
                </a:xfrm>
                <a:prstGeom prst="ellipse">
                  <a:avLst/>
                </a:prstGeom>
                <a:solidFill>
                  <a:srgbClr val="57BD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 sz="900">
                    <a:solidFill>
                      <a:srgbClr val="57BDD3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29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825390" y="3583463"/>
                  <a:ext cx="818864" cy="2003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bIns="46800" anchor="ctr"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r>
                    <a:rPr lang="ko-KR" altLang="en-US" sz="900" dirty="0" smtClean="0">
                      <a:solidFill>
                        <a:schemeClr val="bg1"/>
                      </a:solidFill>
                      <a:latin typeface="+mn-ea"/>
                      <a:ea typeface="+mn-ea"/>
                    </a:rPr>
                    <a:t>제목</a:t>
                  </a:r>
                  <a:endParaRPr lang="en-US" altLang="ko-KR" sz="900" dirty="0">
                    <a:solidFill>
                      <a:schemeClr val="bg1"/>
                    </a:solidFill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22" name="Rectangle 304"/>
              <p:cNvSpPr>
                <a:spLocks noChangeArrowheads="1"/>
              </p:cNvSpPr>
              <p:nvPr/>
            </p:nvSpPr>
            <p:spPr bwMode="auto">
              <a:xfrm>
                <a:off x="6734706" y="2980038"/>
                <a:ext cx="1015629" cy="198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:r>
                  <a:rPr lang="ko-KR" altLang="en-US" sz="900" dirty="0" smtClean="0">
                    <a:latin typeface="+mn-ea"/>
                    <a:ea typeface="+mn-ea"/>
                  </a:rPr>
                  <a:t>내용을 입력하세요</a:t>
                </a:r>
                <a:endParaRPr lang="en-US" altLang="ko-KR" sz="900" dirty="0">
                  <a:latin typeface="+mn-ea"/>
                  <a:ea typeface="+mn-ea"/>
                </a:endParaRPr>
              </a:p>
            </p:txBody>
          </p:sp>
          <p:sp>
            <p:nvSpPr>
              <p:cNvPr id="23" name="Rectangle 304"/>
              <p:cNvSpPr>
                <a:spLocks noChangeArrowheads="1"/>
              </p:cNvSpPr>
              <p:nvPr/>
            </p:nvSpPr>
            <p:spPr bwMode="auto">
              <a:xfrm>
                <a:off x="6734707" y="4388733"/>
                <a:ext cx="1015629" cy="198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:r>
                  <a:rPr lang="ko-KR" altLang="en-US" sz="900" dirty="0" smtClean="0">
                    <a:latin typeface="+mn-ea"/>
                    <a:ea typeface="+mn-ea"/>
                  </a:rPr>
                  <a:t>내용을 입력하세요</a:t>
                </a:r>
                <a:endParaRPr lang="en-US" altLang="ko-KR" sz="900" dirty="0">
                  <a:latin typeface="+mn-ea"/>
                  <a:ea typeface="+mn-ea"/>
                </a:endParaRPr>
              </a:p>
            </p:txBody>
          </p:sp>
          <p:sp>
            <p:nvSpPr>
              <p:cNvPr id="24" name="Rectangle 304"/>
              <p:cNvSpPr>
                <a:spLocks noChangeArrowheads="1"/>
              </p:cNvSpPr>
              <p:nvPr/>
            </p:nvSpPr>
            <p:spPr bwMode="auto">
              <a:xfrm>
                <a:off x="2168616" y="2980038"/>
                <a:ext cx="1020643" cy="198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r" eaLnBrk="1" latinLnBrk="1" hangingPunct="1"/>
                <a:r>
                  <a:rPr lang="ko-KR" altLang="en-US" sz="900" dirty="0" smtClean="0">
                    <a:latin typeface="+mn-ea"/>
                    <a:ea typeface="+mn-ea"/>
                  </a:rPr>
                  <a:t>내용을 입력하세요</a:t>
                </a:r>
                <a:endParaRPr lang="en-US" altLang="ko-KR" sz="900" dirty="0">
                  <a:latin typeface="+mn-ea"/>
                  <a:ea typeface="+mn-ea"/>
                </a:endParaRPr>
              </a:p>
            </p:txBody>
          </p:sp>
          <p:sp>
            <p:nvSpPr>
              <p:cNvPr id="25" name="Rectangle 304"/>
              <p:cNvSpPr>
                <a:spLocks noChangeArrowheads="1"/>
              </p:cNvSpPr>
              <p:nvPr/>
            </p:nvSpPr>
            <p:spPr bwMode="auto">
              <a:xfrm>
                <a:off x="2168616" y="4388733"/>
                <a:ext cx="1020643" cy="198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r" eaLnBrk="1" latinLnBrk="1" hangingPunct="1"/>
                <a:r>
                  <a:rPr lang="ko-KR" altLang="en-US" sz="900" dirty="0" smtClean="0">
                    <a:latin typeface="+mn-ea"/>
                    <a:ea typeface="+mn-ea"/>
                  </a:rPr>
                  <a:t>내용을 입력하세요</a:t>
                </a:r>
                <a:endParaRPr lang="en-US" altLang="ko-KR" sz="900" dirty="0">
                  <a:latin typeface="+mn-ea"/>
                  <a:ea typeface="+mn-ea"/>
                </a:endParaRPr>
              </a:p>
            </p:txBody>
          </p:sp>
          <p:sp>
            <p:nvSpPr>
              <p:cNvPr id="26" name="Rectangle 304"/>
              <p:cNvSpPr>
                <a:spLocks noChangeArrowheads="1"/>
              </p:cNvSpPr>
              <p:nvPr/>
            </p:nvSpPr>
            <p:spPr bwMode="auto">
              <a:xfrm>
                <a:off x="5520645" y="2007005"/>
                <a:ext cx="1015629" cy="31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:r>
                  <a:rPr lang="ko-KR" altLang="en-US" sz="900" dirty="0" smtClean="0">
                    <a:latin typeface="+mn-ea"/>
                    <a:ea typeface="+mn-ea"/>
                  </a:rPr>
                  <a:t>내용을 입력하세요</a:t>
                </a:r>
                <a:endParaRPr lang="en-US" altLang="ko-KR" sz="900" dirty="0" smtClean="0">
                  <a:latin typeface="+mn-ea"/>
                  <a:ea typeface="+mn-ea"/>
                </a:endParaRPr>
              </a:p>
              <a:p>
                <a:pPr eaLnBrk="1" latinLnBrk="1" hangingPunct="1"/>
                <a:endParaRPr lang="en-US" altLang="ko-KR" sz="900" dirty="0">
                  <a:latin typeface="+mn-ea"/>
                  <a:ea typeface="+mn-ea"/>
                </a:endParaRPr>
              </a:p>
            </p:txBody>
          </p:sp>
          <p:sp>
            <p:nvSpPr>
              <p:cNvPr id="27" name="Rectangle 304"/>
              <p:cNvSpPr>
                <a:spLocks noChangeArrowheads="1"/>
              </p:cNvSpPr>
              <p:nvPr/>
            </p:nvSpPr>
            <p:spPr bwMode="auto">
              <a:xfrm>
                <a:off x="3421331" y="5227133"/>
                <a:ext cx="1020643" cy="198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r" eaLnBrk="1" latinLnBrk="1" hangingPunct="1"/>
                <a:r>
                  <a:rPr lang="ko-KR" altLang="en-US" sz="900" dirty="0" smtClean="0">
                    <a:latin typeface="+mn-ea"/>
                    <a:ea typeface="+mn-ea"/>
                  </a:rPr>
                  <a:t>내용을 입력하세요</a:t>
                </a:r>
                <a:endParaRPr lang="en-US" altLang="ko-KR" sz="900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7" name="그룹 22"/>
            <p:cNvGrpSpPr>
              <a:grpSpLocks/>
            </p:cNvGrpSpPr>
            <p:nvPr/>
          </p:nvGrpSpPr>
          <p:grpSpPr bwMode="auto">
            <a:xfrm>
              <a:off x="3844963" y="2714033"/>
              <a:ext cx="1931950" cy="2409994"/>
              <a:chOff x="3881124" y="2712280"/>
              <a:chExt cx="1899633" cy="2369682"/>
            </a:xfrm>
          </p:grpSpPr>
          <p:pic>
            <p:nvPicPr>
              <p:cNvPr id="8" name="그림 1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82" t="51031" r="13992"/>
              <a:stretch>
                <a:fillRect/>
              </a:stretch>
            </p:blipFill>
            <p:spPr bwMode="auto">
              <a:xfrm rot="689621">
                <a:off x="4441609" y="3443575"/>
                <a:ext cx="1153339" cy="142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그림 10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034" t="-6146" r="-1160" b="57178"/>
              <a:stretch>
                <a:fillRect/>
              </a:stretch>
            </p:blipFill>
            <p:spPr bwMode="auto">
              <a:xfrm rot="-1599597">
                <a:off x="4857547" y="2712280"/>
                <a:ext cx="923210" cy="1141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그룹 20"/>
              <p:cNvGrpSpPr>
                <a:grpSpLocks/>
              </p:cNvGrpSpPr>
              <p:nvPr/>
            </p:nvGrpSpPr>
            <p:grpSpPr bwMode="auto">
              <a:xfrm rot="-3799038">
                <a:off x="4457263" y="4475638"/>
                <a:ext cx="471411" cy="741238"/>
                <a:chOff x="4207755" y="3938984"/>
                <a:chExt cx="340967" cy="536130"/>
              </a:xfrm>
            </p:grpSpPr>
            <p:pic>
              <p:nvPicPr>
                <p:cNvPr id="12" name="그림 104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326" t="25191" r="33661" b="51009"/>
                <a:stretch>
                  <a:fillRect/>
                </a:stretch>
              </p:blipFill>
              <p:spPr bwMode="auto">
                <a:xfrm rot="-1029474">
                  <a:off x="4207755" y="4064649"/>
                  <a:ext cx="321887" cy="4104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그림 105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494" t="13988" r="37910" b="75565"/>
                <a:stretch>
                  <a:fillRect/>
                </a:stretch>
              </p:blipFill>
              <p:spPr bwMode="auto">
                <a:xfrm rot="1137663">
                  <a:off x="4241794" y="3938984"/>
                  <a:ext cx="306928" cy="180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" name="그림 10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46" t="55142" r="59830" b="-4111"/>
              <a:stretch>
                <a:fillRect/>
              </a:stretch>
            </p:blipFill>
            <p:spPr bwMode="auto">
              <a:xfrm rot="-10394439">
                <a:off x="3881124" y="3154520"/>
                <a:ext cx="923210" cy="1141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3192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16951" y="2324457"/>
            <a:ext cx="31007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+mn-ea"/>
                <a:ea typeface="+mn-ea"/>
              </a:rPr>
              <a:t>Thanks you</a:t>
            </a:r>
            <a:endParaRPr lang="ko-KR" altLang="en-US" sz="4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4135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3D5A2-A7E5-4101-BFCC-6644C8F8EB80}" type="datetimeFigureOut">
              <a:rPr lang="ko-KR" altLang="en-US" smtClean="0"/>
              <a:t>2020-12-08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EA119-03A0-4EBD-9CBB-1A46E645AC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569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8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25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417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152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861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7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5</cp:revision>
  <dcterms:created xsi:type="dcterms:W3CDTF">2020-12-08T04:22:49Z</dcterms:created>
  <dcterms:modified xsi:type="dcterms:W3CDTF">2020-12-08T05:02:17Z</dcterms:modified>
</cp:coreProperties>
</file>