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0C2"/>
    <a:srgbClr val="9D89E2"/>
    <a:srgbClr val="FF5B76"/>
    <a:srgbClr val="FF2D50"/>
    <a:srgbClr val="231557"/>
    <a:srgbClr val="FF3B5C"/>
    <a:srgbClr val="FF5D78"/>
    <a:srgbClr val="7257D5"/>
    <a:srgbClr val="331F7E"/>
    <a:srgbClr val="553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4F30C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A-4897-B1DF-383C1F9C4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FF5B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A-4897-B1DF-383C1F9C4C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rgbClr val="9D89E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A-4897-B1DF-383C1F9C4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690744"/>
        <c:axId val="326686480"/>
      </c:barChart>
      <c:catAx>
        <c:axId val="3266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26686480"/>
        <c:crosses val="autoZero"/>
        <c:auto val="1"/>
        <c:lblAlgn val="ctr"/>
        <c:lblOffset val="100"/>
        <c:noMultiLvlLbl val="0"/>
      </c:catAx>
      <c:valAx>
        <c:axId val="32668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2669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36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0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02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2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70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03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92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999D-7C5B-4CA4-B15A-DBC9CE9D7778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50E9-B533-4AD7-A2C3-61D4338F688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20" y="117371"/>
            <a:ext cx="1404606" cy="7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15395"/>
            <a:ext cx="7772400" cy="1094567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dirty="0" smtClean="0">
                <a:solidFill>
                  <a:schemeClr val="bg1"/>
                </a:solidFill>
              </a:rPr>
              <a:t>제목을 입력하세요</a:t>
            </a:r>
            <a:r>
              <a:rPr lang="en-US" altLang="ko-KR" sz="4800" dirty="0" smtClean="0">
                <a:solidFill>
                  <a:schemeClr val="bg1"/>
                </a:solidFill>
              </a:rPr>
              <a:t>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dirty="0" smtClean="0">
                <a:solidFill>
                  <a:schemeClr val="bg1"/>
                </a:solidFill>
              </a:rPr>
              <a:t>부제목을 입력하세요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685800" y="213479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800" dirty="0" smtClean="0">
                <a:solidFill>
                  <a:schemeClr val="bg1"/>
                </a:solidFill>
              </a:rPr>
              <a:t>부제목을 입력하세요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4"/>
          <p:cNvSpPr>
            <a:spLocks noChangeArrowheads="1"/>
          </p:cNvSpPr>
          <p:nvPr/>
        </p:nvSpPr>
        <p:spPr bwMode="auto">
          <a:xfrm>
            <a:off x="1511886" y="2018582"/>
            <a:ext cx="603849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5200" b="1" spc="600" dirty="0" smtClean="0">
                <a:solidFill>
                  <a:schemeClr val="bg1"/>
                </a:solidFill>
                <a:latin typeface="+mn-ea"/>
                <a:ea typeface="+mn-ea"/>
              </a:rPr>
              <a:t>CONTENTS</a:t>
            </a:r>
          </a:p>
        </p:txBody>
      </p:sp>
      <p:sp>
        <p:nvSpPr>
          <p:cNvPr id="7" name="내용 개체 틀 26"/>
          <p:cNvSpPr>
            <a:spLocks noGrp="1"/>
          </p:cNvSpPr>
          <p:nvPr>
            <p:ph idx="1"/>
          </p:nvPr>
        </p:nvSpPr>
        <p:spPr>
          <a:xfrm>
            <a:off x="1471017" y="3096884"/>
            <a:ext cx="6120228" cy="2553418"/>
          </a:xfrm>
        </p:spPr>
        <p:txBody>
          <a:bodyPr>
            <a:norm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ko-KR" altLang="en-US" sz="1800" dirty="0" smtClean="0">
                <a:solidFill>
                  <a:schemeClr val="bg1"/>
                </a:solidFill>
                <a:latin typeface="+mj-ea"/>
                <a:ea typeface="+mj-ea"/>
              </a:rPr>
              <a:t>목차를 입력하세요</a:t>
            </a:r>
            <a:r>
              <a:rPr lang="en-US" altLang="ko-KR" sz="18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ko-KR" altLang="en-US" sz="1800" dirty="0">
                <a:solidFill>
                  <a:schemeClr val="bg1"/>
                </a:solidFill>
                <a:latin typeface="+mj-ea"/>
                <a:ea typeface="+mj-ea"/>
              </a:rPr>
              <a:t>목차를 입력하세요</a:t>
            </a:r>
            <a:r>
              <a:rPr lang="en-US" altLang="ko-KR" sz="18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ko-KR" altLang="en-US" sz="1800" dirty="0">
                <a:solidFill>
                  <a:schemeClr val="bg1"/>
                </a:solidFill>
                <a:latin typeface="+mj-ea"/>
                <a:ea typeface="+mj-ea"/>
              </a:rPr>
              <a:t>목차를 입력하세요</a:t>
            </a:r>
            <a:r>
              <a:rPr lang="en-US" altLang="ko-KR" sz="18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ko-KR" altLang="en-US" sz="1800" dirty="0">
                <a:solidFill>
                  <a:schemeClr val="bg1"/>
                </a:solidFill>
                <a:latin typeface="+mj-ea"/>
                <a:ea typeface="+mj-ea"/>
              </a:rPr>
              <a:t>목차를 입력하세요</a:t>
            </a:r>
            <a:r>
              <a:rPr lang="en-US" altLang="ko-KR" sz="18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ko-KR" altLang="en-US" sz="1800" dirty="0">
                <a:solidFill>
                  <a:schemeClr val="bg1"/>
                </a:solidFill>
                <a:latin typeface="+mj-ea"/>
                <a:ea typeface="+mj-ea"/>
              </a:rPr>
              <a:t>목차를 입력하세요</a:t>
            </a:r>
            <a:r>
              <a:rPr lang="en-US" altLang="ko-KR" sz="18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제목을 입력하세요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내용을 입력하세요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Rectangle 304"/>
          <p:cNvSpPr>
            <a:spLocks noChangeArrowheads="1"/>
          </p:cNvSpPr>
          <p:nvPr/>
        </p:nvSpPr>
        <p:spPr bwMode="auto">
          <a:xfrm>
            <a:off x="700088" y="4676954"/>
            <a:ext cx="1220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입력하세요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0" y="446740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그룹 23"/>
          <p:cNvGrpSpPr>
            <a:grpSpLocks/>
          </p:cNvGrpSpPr>
          <p:nvPr/>
        </p:nvGrpSpPr>
        <p:grpSpPr bwMode="auto">
          <a:xfrm>
            <a:off x="609600" y="2602092"/>
            <a:ext cx="7924800" cy="1992312"/>
            <a:chOff x="617809" y="3136900"/>
            <a:chExt cx="7925943" cy="1993194"/>
          </a:xfrm>
        </p:grpSpPr>
        <p:grpSp>
          <p:nvGrpSpPr>
            <p:cNvPr id="7" name="그룹 16"/>
            <p:cNvGrpSpPr>
              <a:grpSpLocks/>
            </p:cNvGrpSpPr>
            <p:nvPr/>
          </p:nvGrpSpPr>
          <p:grpSpPr bwMode="auto">
            <a:xfrm>
              <a:off x="617809" y="3136900"/>
              <a:ext cx="1416162" cy="1993194"/>
              <a:chOff x="428328" y="3113652"/>
              <a:chExt cx="1449198" cy="2039690"/>
            </a:xfrm>
          </p:grpSpPr>
          <p:grpSp>
            <p:nvGrpSpPr>
              <p:cNvPr id="48" name="그룹 15"/>
              <p:cNvGrpSpPr>
                <a:grpSpLocks/>
              </p:cNvGrpSpPr>
              <p:nvPr/>
            </p:nvGrpSpPr>
            <p:grpSpPr bwMode="auto">
              <a:xfrm>
                <a:off x="428328" y="3113652"/>
                <a:ext cx="1449198" cy="1651840"/>
                <a:chOff x="428328" y="3094602"/>
                <a:chExt cx="1449198" cy="1651840"/>
              </a:xfrm>
            </p:grpSpPr>
            <p:grpSp>
              <p:nvGrpSpPr>
                <p:cNvPr id="52" name="그룹 3"/>
                <p:cNvGrpSpPr>
                  <a:grpSpLocks/>
                </p:cNvGrpSpPr>
                <p:nvPr/>
              </p:nvGrpSpPr>
              <p:grpSpPr bwMode="auto">
                <a:xfrm>
                  <a:off x="428328" y="3094602"/>
                  <a:ext cx="1449198" cy="1449197"/>
                  <a:chOff x="2600337" y="2349218"/>
                  <a:chExt cx="1354833" cy="1354833"/>
                </a:xfrm>
              </p:grpSpPr>
              <p:sp>
                <p:nvSpPr>
                  <p:cNvPr id="55" name="타원 54"/>
                  <p:cNvSpPr/>
                  <p:nvPr/>
                </p:nvSpPr>
                <p:spPr bwMode="auto">
                  <a:xfrm>
                    <a:off x="2600337" y="2349218"/>
                    <a:ext cx="1354921" cy="1353806"/>
                  </a:xfrm>
                  <a:prstGeom prst="ellipse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>
                      <a:solidFill>
                        <a:srgbClr val="8392A6"/>
                      </a:solidFill>
                    </a:endParaRPr>
                  </a:p>
                </p:txBody>
              </p:sp>
              <p:sp>
                <p:nvSpPr>
                  <p:cNvPr id="56" name="타원 36"/>
                  <p:cNvSpPr>
                    <a:spLocks noChangeArrowheads="1"/>
                  </p:cNvSpPr>
                  <p:nvPr/>
                </p:nvSpPr>
                <p:spPr bwMode="auto">
                  <a:xfrm>
                    <a:off x="2795424" y="2544306"/>
                    <a:ext cx="964658" cy="9646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</p:grpSp>
            <p:sp>
              <p:nvSpPr>
                <p:cNvPr id="53" name="이등변 삼각형 52"/>
                <p:cNvSpPr/>
                <p:nvPr/>
              </p:nvSpPr>
              <p:spPr bwMode="auto">
                <a:xfrm rot="10800000">
                  <a:off x="966126" y="4510195"/>
                  <a:ext cx="373696" cy="235662"/>
                </a:xfrm>
                <a:prstGeom prst="triangl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5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42062" y="3461909"/>
                  <a:ext cx="1221825" cy="672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01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SAMPLE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TEXT</a:t>
                  </a:r>
                </a:p>
              </p:txBody>
            </p:sp>
          </p:grpSp>
          <p:grpSp>
            <p:nvGrpSpPr>
              <p:cNvPr id="49" name="그룹 14"/>
              <p:cNvGrpSpPr>
                <a:grpSpLocks/>
              </p:cNvGrpSpPr>
              <p:nvPr/>
            </p:nvGrpSpPr>
            <p:grpSpPr bwMode="auto">
              <a:xfrm>
                <a:off x="1018466" y="4884420"/>
                <a:ext cx="268922" cy="268922"/>
                <a:chOff x="1076729" y="4912606"/>
                <a:chExt cx="222076" cy="222076"/>
              </a:xfrm>
            </p:grpSpPr>
            <p:sp>
              <p:nvSpPr>
                <p:cNvPr id="50" name="타원 49"/>
                <p:cNvSpPr/>
                <p:nvPr/>
              </p:nvSpPr>
              <p:spPr bwMode="auto">
                <a:xfrm>
                  <a:off x="1076442" y="4913230"/>
                  <a:ext cx="222728" cy="221452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51" name="타원 70"/>
                <p:cNvSpPr>
                  <a:spLocks noChangeArrowheads="1"/>
                </p:cNvSpPr>
                <p:nvPr/>
              </p:nvSpPr>
              <p:spPr bwMode="auto">
                <a:xfrm>
                  <a:off x="1138554" y="4974431"/>
                  <a:ext cx="98426" cy="984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</p:grpSp>
        </p:grpSp>
        <p:grpSp>
          <p:nvGrpSpPr>
            <p:cNvPr id="8" name="그룹 77"/>
            <p:cNvGrpSpPr>
              <a:grpSpLocks/>
            </p:cNvGrpSpPr>
            <p:nvPr/>
          </p:nvGrpSpPr>
          <p:grpSpPr bwMode="auto">
            <a:xfrm>
              <a:off x="2245254" y="3136900"/>
              <a:ext cx="1416162" cy="1993194"/>
              <a:chOff x="428328" y="3113652"/>
              <a:chExt cx="1449198" cy="2039690"/>
            </a:xfrm>
          </p:grpSpPr>
          <p:grpSp>
            <p:nvGrpSpPr>
              <p:cNvPr id="39" name="그룹 83"/>
              <p:cNvGrpSpPr>
                <a:grpSpLocks/>
              </p:cNvGrpSpPr>
              <p:nvPr/>
            </p:nvGrpSpPr>
            <p:grpSpPr bwMode="auto">
              <a:xfrm>
                <a:off x="428328" y="3113652"/>
                <a:ext cx="1449198" cy="1651840"/>
                <a:chOff x="428328" y="3094602"/>
                <a:chExt cx="1449198" cy="1651840"/>
              </a:xfrm>
            </p:grpSpPr>
            <p:grpSp>
              <p:nvGrpSpPr>
                <p:cNvPr id="43" name="그룹 87"/>
                <p:cNvGrpSpPr>
                  <a:grpSpLocks/>
                </p:cNvGrpSpPr>
                <p:nvPr/>
              </p:nvGrpSpPr>
              <p:grpSpPr bwMode="auto">
                <a:xfrm>
                  <a:off x="428328" y="3094602"/>
                  <a:ext cx="1449198" cy="1449197"/>
                  <a:chOff x="2600337" y="2349218"/>
                  <a:chExt cx="1354833" cy="1354833"/>
                </a:xfrm>
              </p:grpSpPr>
              <p:sp>
                <p:nvSpPr>
                  <p:cNvPr id="46" name="타원 92"/>
                  <p:cNvSpPr>
                    <a:spLocks noChangeArrowheads="1"/>
                  </p:cNvSpPr>
                  <p:nvPr/>
                </p:nvSpPr>
                <p:spPr bwMode="auto">
                  <a:xfrm>
                    <a:off x="2600337" y="2349218"/>
                    <a:ext cx="1354833" cy="1354833"/>
                  </a:xfrm>
                  <a:prstGeom prst="ellipse">
                    <a:avLst/>
                  </a:pr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>
                      <a:solidFill>
                        <a:srgbClr val="8392A6"/>
                      </a:solidFill>
                    </a:endParaRPr>
                  </a:p>
                </p:txBody>
              </p:sp>
              <p:sp>
                <p:nvSpPr>
                  <p:cNvPr id="47" name="타원 93"/>
                  <p:cNvSpPr>
                    <a:spLocks noChangeArrowheads="1"/>
                  </p:cNvSpPr>
                  <p:nvPr/>
                </p:nvSpPr>
                <p:spPr bwMode="auto">
                  <a:xfrm>
                    <a:off x="2795424" y="2544306"/>
                    <a:ext cx="964658" cy="9646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</p:grpSp>
            <p:sp>
              <p:nvSpPr>
                <p:cNvPr id="44" name="이등변 삼각형 88"/>
                <p:cNvSpPr>
                  <a:spLocks noChangeArrowheads="1"/>
                </p:cNvSpPr>
                <p:nvPr/>
              </p:nvSpPr>
              <p:spPr bwMode="auto">
                <a:xfrm rot="10800000">
                  <a:off x="965695" y="4510948"/>
                  <a:ext cx="374465" cy="2354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45" name="Rectangle 304"/>
                <p:cNvSpPr>
                  <a:spLocks noChangeArrowheads="1"/>
                </p:cNvSpPr>
                <p:nvPr/>
              </p:nvSpPr>
              <p:spPr bwMode="auto">
                <a:xfrm>
                  <a:off x="542039" y="3461909"/>
                  <a:ext cx="1221825" cy="614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02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SAMPLE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TEXT</a:t>
                  </a:r>
                </a:p>
              </p:txBody>
            </p:sp>
          </p:grpSp>
          <p:grpSp>
            <p:nvGrpSpPr>
              <p:cNvPr id="40" name="그룹 84"/>
              <p:cNvGrpSpPr>
                <a:grpSpLocks/>
              </p:cNvGrpSpPr>
              <p:nvPr/>
            </p:nvGrpSpPr>
            <p:grpSpPr bwMode="auto">
              <a:xfrm>
                <a:off x="1018466" y="4884420"/>
                <a:ext cx="268922" cy="268922"/>
                <a:chOff x="1076729" y="4912606"/>
                <a:chExt cx="222076" cy="222076"/>
              </a:xfrm>
            </p:grpSpPr>
            <p:sp>
              <p:nvSpPr>
                <p:cNvPr id="41" name="타원 85"/>
                <p:cNvSpPr>
                  <a:spLocks noChangeArrowheads="1"/>
                </p:cNvSpPr>
                <p:nvPr/>
              </p:nvSpPr>
              <p:spPr bwMode="auto">
                <a:xfrm>
                  <a:off x="1076729" y="4912606"/>
                  <a:ext cx="222076" cy="222076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42" name="타원 86"/>
                <p:cNvSpPr>
                  <a:spLocks noChangeArrowheads="1"/>
                </p:cNvSpPr>
                <p:nvPr/>
              </p:nvSpPr>
              <p:spPr bwMode="auto">
                <a:xfrm>
                  <a:off x="1138554" y="4974431"/>
                  <a:ext cx="98426" cy="984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</p:grpSp>
        </p:grpSp>
        <p:grpSp>
          <p:nvGrpSpPr>
            <p:cNvPr id="9" name="그룹 94"/>
            <p:cNvGrpSpPr>
              <a:grpSpLocks/>
            </p:cNvGrpSpPr>
            <p:nvPr/>
          </p:nvGrpSpPr>
          <p:grpSpPr bwMode="auto">
            <a:xfrm>
              <a:off x="3872699" y="3136900"/>
              <a:ext cx="1416162" cy="1993194"/>
              <a:chOff x="428328" y="3113652"/>
              <a:chExt cx="1449198" cy="2039690"/>
            </a:xfrm>
          </p:grpSpPr>
          <p:grpSp>
            <p:nvGrpSpPr>
              <p:cNvPr id="30" name="그룹 95"/>
              <p:cNvGrpSpPr>
                <a:grpSpLocks/>
              </p:cNvGrpSpPr>
              <p:nvPr/>
            </p:nvGrpSpPr>
            <p:grpSpPr bwMode="auto">
              <a:xfrm>
                <a:off x="428328" y="3113652"/>
                <a:ext cx="1449198" cy="1651840"/>
                <a:chOff x="428328" y="3094602"/>
                <a:chExt cx="1449198" cy="1651840"/>
              </a:xfrm>
            </p:grpSpPr>
            <p:grpSp>
              <p:nvGrpSpPr>
                <p:cNvPr id="34" name="그룹 99"/>
                <p:cNvGrpSpPr>
                  <a:grpSpLocks/>
                </p:cNvGrpSpPr>
                <p:nvPr/>
              </p:nvGrpSpPr>
              <p:grpSpPr bwMode="auto">
                <a:xfrm>
                  <a:off x="428328" y="3094602"/>
                  <a:ext cx="1449198" cy="1449197"/>
                  <a:chOff x="2600337" y="2349218"/>
                  <a:chExt cx="1354833" cy="1354833"/>
                </a:xfrm>
              </p:grpSpPr>
              <p:sp>
                <p:nvSpPr>
                  <p:cNvPr id="37" name="타원 102"/>
                  <p:cNvSpPr>
                    <a:spLocks noChangeArrowheads="1"/>
                  </p:cNvSpPr>
                  <p:nvPr/>
                </p:nvSpPr>
                <p:spPr bwMode="auto">
                  <a:xfrm>
                    <a:off x="2600337" y="2349218"/>
                    <a:ext cx="1354833" cy="1354833"/>
                  </a:xfrm>
                  <a:prstGeom prst="ellipse">
                    <a:avLst/>
                  </a:prstGeom>
                  <a:solidFill>
                    <a:srgbClr val="FFCB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>
                      <a:solidFill>
                        <a:srgbClr val="8392A6"/>
                      </a:solidFill>
                    </a:endParaRPr>
                  </a:p>
                </p:txBody>
              </p:sp>
              <p:sp>
                <p:nvSpPr>
                  <p:cNvPr id="38" name="타원 103"/>
                  <p:cNvSpPr>
                    <a:spLocks noChangeArrowheads="1"/>
                  </p:cNvSpPr>
                  <p:nvPr/>
                </p:nvSpPr>
                <p:spPr bwMode="auto">
                  <a:xfrm>
                    <a:off x="2795424" y="2544306"/>
                    <a:ext cx="964658" cy="9646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</p:grpSp>
            <p:sp>
              <p:nvSpPr>
                <p:cNvPr id="35" name="이등변 삼각형 100"/>
                <p:cNvSpPr>
                  <a:spLocks noChangeArrowheads="1"/>
                </p:cNvSpPr>
                <p:nvPr/>
              </p:nvSpPr>
              <p:spPr bwMode="auto">
                <a:xfrm rot="10800000">
                  <a:off x="965695" y="4510948"/>
                  <a:ext cx="374465" cy="2354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36" name="Rectangle 304"/>
                <p:cNvSpPr>
                  <a:spLocks noChangeArrowheads="1"/>
                </p:cNvSpPr>
                <p:nvPr/>
              </p:nvSpPr>
              <p:spPr bwMode="auto">
                <a:xfrm>
                  <a:off x="542015" y="3461909"/>
                  <a:ext cx="1221825" cy="614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03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SAMPLE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TEXT</a:t>
                  </a:r>
                </a:p>
              </p:txBody>
            </p:sp>
          </p:grpSp>
          <p:grpSp>
            <p:nvGrpSpPr>
              <p:cNvPr id="31" name="그룹 96"/>
              <p:cNvGrpSpPr>
                <a:grpSpLocks/>
              </p:cNvGrpSpPr>
              <p:nvPr/>
            </p:nvGrpSpPr>
            <p:grpSpPr bwMode="auto">
              <a:xfrm>
                <a:off x="1018466" y="4884420"/>
                <a:ext cx="268922" cy="268922"/>
                <a:chOff x="1076729" y="4912606"/>
                <a:chExt cx="222076" cy="222076"/>
              </a:xfrm>
            </p:grpSpPr>
            <p:sp>
              <p:nvSpPr>
                <p:cNvPr id="32" name="타원 97"/>
                <p:cNvSpPr>
                  <a:spLocks noChangeArrowheads="1"/>
                </p:cNvSpPr>
                <p:nvPr/>
              </p:nvSpPr>
              <p:spPr bwMode="auto">
                <a:xfrm>
                  <a:off x="1076729" y="4912606"/>
                  <a:ext cx="222076" cy="222076"/>
                </a:xfrm>
                <a:prstGeom prst="ellipse">
                  <a:avLst/>
                </a:prstGeom>
                <a:solidFill>
                  <a:srgbClr val="FFC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33" name="타원 98"/>
                <p:cNvSpPr>
                  <a:spLocks noChangeArrowheads="1"/>
                </p:cNvSpPr>
                <p:nvPr/>
              </p:nvSpPr>
              <p:spPr bwMode="auto">
                <a:xfrm>
                  <a:off x="1138554" y="4974431"/>
                  <a:ext cx="98426" cy="984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</p:grpSp>
        </p:grpSp>
        <p:grpSp>
          <p:nvGrpSpPr>
            <p:cNvPr id="10" name="그룹 104"/>
            <p:cNvGrpSpPr>
              <a:grpSpLocks/>
            </p:cNvGrpSpPr>
            <p:nvPr/>
          </p:nvGrpSpPr>
          <p:grpSpPr bwMode="auto">
            <a:xfrm>
              <a:off x="5500144" y="3136900"/>
              <a:ext cx="1416162" cy="1993194"/>
              <a:chOff x="428328" y="3113652"/>
              <a:chExt cx="1449198" cy="2039690"/>
            </a:xfrm>
          </p:grpSpPr>
          <p:grpSp>
            <p:nvGrpSpPr>
              <p:cNvPr id="21" name="그룹 105"/>
              <p:cNvGrpSpPr>
                <a:grpSpLocks/>
              </p:cNvGrpSpPr>
              <p:nvPr/>
            </p:nvGrpSpPr>
            <p:grpSpPr bwMode="auto">
              <a:xfrm>
                <a:off x="428328" y="3113652"/>
                <a:ext cx="1449198" cy="1651840"/>
                <a:chOff x="428328" y="3094602"/>
                <a:chExt cx="1449198" cy="1651840"/>
              </a:xfrm>
            </p:grpSpPr>
            <p:grpSp>
              <p:nvGrpSpPr>
                <p:cNvPr id="25" name="그룹 112"/>
                <p:cNvGrpSpPr>
                  <a:grpSpLocks/>
                </p:cNvGrpSpPr>
                <p:nvPr/>
              </p:nvGrpSpPr>
              <p:grpSpPr bwMode="auto">
                <a:xfrm>
                  <a:off x="428328" y="3094602"/>
                  <a:ext cx="1449198" cy="1449197"/>
                  <a:chOff x="2600337" y="2349218"/>
                  <a:chExt cx="1354833" cy="1354833"/>
                </a:xfrm>
              </p:grpSpPr>
              <p:sp>
                <p:nvSpPr>
                  <p:cNvPr id="28" name="타원 118"/>
                  <p:cNvSpPr>
                    <a:spLocks noChangeArrowheads="1"/>
                  </p:cNvSpPr>
                  <p:nvPr/>
                </p:nvSpPr>
                <p:spPr bwMode="auto">
                  <a:xfrm>
                    <a:off x="2600337" y="2349218"/>
                    <a:ext cx="1354833" cy="1354833"/>
                  </a:xfrm>
                  <a:prstGeom prst="ellipse">
                    <a:avLst/>
                  </a:prstGeom>
                  <a:solidFill>
                    <a:srgbClr val="FE8A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>
                      <a:solidFill>
                        <a:srgbClr val="8392A6"/>
                      </a:solidFill>
                    </a:endParaRPr>
                  </a:p>
                </p:txBody>
              </p:sp>
              <p:sp>
                <p:nvSpPr>
                  <p:cNvPr id="29" name="타원 120"/>
                  <p:cNvSpPr>
                    <a:spLocks noChangeArrowheads="1"/>
                  </p:cNvSpPr>
                  <p:nvPr/>
                </p:nvSpPr>
                <p:spPr bwMode="auto">
                  <a:xfrm>
                    <a:off x="2795424" y="2544306"/>
                    <a:ext cx="964658" cy="9646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</p:grpSp>
            <p:sp>
              <p:nvSpPr>
                <p:cNvPr id="26" name="이등변 삼각형 114"/>
                <p:cNvSpPr>
                  <a:spLocks noChangeArrowheads="1"/>
                </p:cNvSpPr>
                <p:nvPr/>
              </p:nvSpPr>
              <p:spPr bwMode="auto">
                <a:xfrm rot="10800000">
                  <a:off x="965695" y="4510948"/>
                  <a:ext cx="374465" cy="2354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E8A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27" name="Rectangle 304"/>
                <p:cNvSpPr>
                  <a:spLocks noChangeArrowheads="1"/>
                </p:cNvSpPr>
                <p:nvPr/>
              </p:nvSpPr>
              <p:spPr bwMode="auto">
                <a:xfrm>
                  <a:off x="541992" y="3461909"/>
                  <a:ext cx="1221825" cy="614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04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SAMPLE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TEXT</a:t>
                  </a:r>
                </a:p>
              </p:txBody>
            </p:sp>
          </p:grpSp>
          <p:grpSp>
            <p:nvGrpSpPr>
              <p:cNvPr id="22" name="그룹 106"/>
              <p:cNvGrpSpPr>
                <a:grpSpLocks/>
              </p:cNvGrpSpPr>
              <p:nvPr/>
            </p:nvGrpSpPr>
            <p:grpSpPr bwMode="auto">
              <a:xfrm>
                <a:off x="1018466" y="4884420"/>
                <a:ext cx="268922" cy="268922"/>
                <a:chOff x="1076729" y="4912606"/>
                <a:chExt cx="222076" cy="222076"/>
              </a:xfrm>
            </p:grpSpPr>
            <p:sp>
              <p:nvSpPr>
                <p:cNvPr id="23" name="타원 108"/>
                <p:cNvSpPr>
                  <a:spLocks noChangeArrowheads="1"/>
                </p:cNvSpPr>
                <p:nvPr/>
              </p:nvSpPr>
              <p:spPr bwMode="auto">
                <a:xfrm>
                  <a:off x="1076729" y="4912606"/>
                  <a:ext cx="222076" cy="222076"/>
                </a:xfrm>
                <a:prstGeom prst="ellipse">
                  <a:avLst/>
                </a:prstGeom>
                <a:solidFill>
                  <a:srgbClr val="FE8A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24" name="타원 110"/>
                <p:cNvSpPr>
                  <a:spLocks noChangeArrowheads="1"/>
                </p:cNvSpPr>
                <p:nvPr/>
              </p:nvSpPr>
              <p:spPr bwMode="auto">
                <a:xfrm>
                  <a:off x="1138554" y="4974431"/>
                  <a:ext cx="98426" cy="984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</p:grpSp>
        </p:grpSp>
        <p:grpSp>
          <p:nvGrpSpPr>
            <p:cNvPr id="11" name="그룹 122"/>
            <p:cNvGrpSpPr>
              <a:grpSpLocks/>
            </p:cNvGrpSpPr>
            <p:nvPr/>
          </p:nvGrpSpPr>
          <p:grpSpPr bwMode="auto">
            <a:xfrm>
              <a:off x="7127590" y="3136900"/>
              <a:ext cx="1416162" cy="1993194"/>
              <a:chOff x="428328" y="3113652"/>
              <a:chExt cx="1449198" cy="2039690"/>
            </a:xfrm>
          </p:grpSpPr>
          <p:grpSp>
            <p:nvGrpSpPr>
              <p:cNvPr id="12" name="그룹 127"/>
              <p:cNvGrpSpPr>
                <a:grpSpLocks/>
              </p:cNvGrpSpPr>
              <p:nvPr/>
            </p:nvGrpSpPr>
            <p:grpSpPr bwMode="auto">
              <a:xfrm>
                <a:off x="428328" y="3113652"/>
                <a:ext cx="1449198" cy="1651840"/>
                <a:chOff x="428328" y="3094602"/>
                <a:chExt cx="1449198" cy="1651840"/>
              </a:xfrm>
            </p:grpSpPr>
            <p:grpSp>
              <p:nvGrpSpPr>
                <p:cNvPr id="16" name="그룹 131"/>
                <p:cNvGrpSpPr>
                  <a:grpSpLocks/>
                </p:cNvGrpSpPr>
                <p:nvPr/>
              </p:nvGrpSpPr>
              <p:grpSpPr bwMode="auto">
                <a:xfrm>
                  <a:off x="428328" y="3094602"/>
                  <a:ext cx="1449198" cy="1449197"/>
                  <a:chOff x="2600337" y="2349218"/>
                  <a:chExt cx="1354833" cy="1354833"/>
                </a:xfrm>
              </p:grpSpPr>
              <p:sp>
                <p:nvSpPr>
                  <p:cNvPr id="19" name="타원 134"/>
                  <p:cNvSpPr>
                    <a:spLocks noChangeArrowheads="1"/>
                  </p:cNvSpPr>
                  <p:nvPr/>
                </p:nvSpPr>
                <p:spPr bwMode="auto">
                  <a:xfrm>
                    <a:off x="2600337" y="2349218"/>
                    <a:ext cx="1354833" cy="1354833"/>
                  </a:xfrm>
                  <a:prstGeom prst="ellipse">
                    <a:avLst/>
                  </a:prstGeom>
                  <a:solidFill>
                    <a:srgbClr val="FF5D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>
                      <a:solidFill>
                        <a:srgbClr val="8392A6"/>
                      </a:solidFill>
                    </a:endParaRPr>
                  </a:p>
                </p:txBody>
              </p:sp>
              <p:sp>
                <p:nvSpPr>
                  <p:cNvPr id="20" name="타원 135"/>
                  <p:cNvSpPr>
                    <a:spLocks noChangeArrowheads="1"/>
                  </p:cNvSpPr>
                  <p:nvPr/>
                </p:nvSpPr>
                <p:spPr bwMode="auto">
                  <a:xfrm>
                    <a:off x="2795424" y="2544306"/>
                    <a:ext cx="964658" cy="9646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</p:grpSp>
            <p:sp>
              <p:nvSpPr>
                <p:cNvPr id="17" name="이등변 삼각형 132"/>
                <p:cNvSpPr>
                  <a:spLocks noChangeArrowheads="1"/>
                </p:cNvSpPr>
                <p:nvPr/>
              </p:nvSpPr>
              <p:spPr bwMode="auto">
                <a:xfrm rot="10800000">
                  <a:off x="965695" y="4510948"/>
                  <a:ext cx="374465" cy="2354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5D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18" name="Rectangle 304"/>
                <p:cNvSpPr>
                  <a:spLocks noChangeArrowheads="1"/>
                </p:cNvSpPr>
                <p:nvPr/>
              </p:nvSpPr>
              <p:spPr bwMode="auto">
                <a:xfrm>
                  <a:off x="541968" y="3461909"/>
                  <a:ext cx="1221825" cy="614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05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SAMPLE</a:t>
                  </a:r>
                </a:p>
                <a:p>
                  <a:pPr algn="ctr" eaLnBrk="1" latinLnBrk="1" hangingPunct="1">
                    <a:defRPr/>
                  </a:pPr>
                  <a:r>
                    <a:rPr kumimoji="0" lang="en-US" altLang="ko-KR" sz="1100" dirty="0" smtClean="0">
                      <a:solidFill>
                        <a:schemeClr val="bg2">
                          <a:lumMod val="50000"/>
                        </a:schemeClr>
                      </a:solidFill>
                      <a:latin typeface="나눔고딕 ExtraBold" panose="020D0904000000000000" pitchFamily="50" charset="-127"/>
                      <a:ea typeface="나눔고딕 ExtraBold" panose="020D0904000000000000" pitchFamily="50" charset="-127"/>
                    </a:rPr>
                    <a:t>TEXT</a:t>
                  </a:r>
                </a:p>
              </p:txBody>
            </p:sp>
          </p:grpSp>
          <p:grpSp>
            <p:nvGrpSpPr>
              <p:cNvPr id="13" name="그룹 128"/>
              <p:cNvGrpSpPr>
                <a:grpSpLocks/>
              </p:cNvGrpSpPr>
              <p:nvPr/>
            </p:nvGrpSpPr>
            <p:grpSpPr bwMode="auto">
              <a:xfrm>
                <a:off x="1018466" y="4884420"/>
                <a:ext cx="268922" cy="268922"/>
                <a:chOff x="1076729" y="4912606"/>
                <a:chExt cx="222076" cy="222076"/>
              </a:xfrm>
            </p:grpSpPr>
            <p:sp>
              <p:nvSpPr>
                <p:cNvPr id="14" name="타원 129"/>
                <p:cNvSpPr>
                  <a:spLocks noChangeArrowheads="1"/>
                </p:cNvSpPr>
                <p:nvPr/>
              </p:nvSpPr>
              <p:spPr bwMode="auto">
                <a:xfrm>
                  <a:off x="1076729" y="4912606"/>
                  <a:ext cx="222076" cy="222076"/>
                </a:xfrm>
                <a:prstGeom prst="ellipse">
                  <a:avLst/>
                </a:prstGeom>
                <a:solidFill>
                  <a:srgbClr val="FF5D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  <p:sp>
              <p:nvSpPr>
                <p:cNvPr id="15" name="타원 130"/>
                <p:cNvSpPr>
                  <a:spLocks noChangeArrowheads="1"/>
                </p:cNvSpPr>
                <p:nvPr/>
              </p:nvSpPr>
              <p:spPr bwMode="auto">
                <a:xfrm>
                  <a:off x="1138554" y="4974431"/>
                  <a:ext cx="98426" cy="984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>
                    <a:solidFill>
                      <a:srgbClr val="8392A6"/>
                    </a:solidFill>
                  </a:endParaRPr>
                </a:p>
              </p:txBody>
            </p:sp>
          </p:grpSp>
        </p:grpSp>
      </p:grpSp>
      <p:sp>
        <p:nvSpPr>
          <p:cNvPr id="57" name="Rectangle 304"/>
          <p:cNvSpPr>
            <a:spLocks noChangeArrowheads="1"/>
          </p:cNvSpPr>
          <p:nvPr/>
        </p:nvSpPr>
        <p:spPr bwMode="auto">
          <a:xfrm>
            <a:off x="2328863" y="4676954"/>
            <a:ext cx="1220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입력하세요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Rectangle 304"/>
          <p:cNvSpPr>
            <a:spLocks noChangeArrowheads="1"/>
          </p:cNvSpPr>
          <p:nvPr/>
        </p:nvSpPr>
        <p:spPr bwMode="auto">
          <a:xfrm>
            <a:off x="3957638" y="4676954"/>
            <a:ext cx="12207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입력하세요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Rectangle 304"/>
          <p:cNvSpPr>
            <a:spLocks noChangeArrowheads="1"/>
          </p:cNvSpPr>
          <p:nvPr/>
        </p:nvSpPr>
        <p:spPr bwMode="auto">
          <a:xfrm>
            <a:off x="5588000" y="4676954"/>
            <a:ext cx="1220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입력하세요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Rectangle 304"/>
          <p:cNvSpPr>
            <a:spLocks noChangeArrowheads="1"/>
          </p:cNvSpPr>
          <p:nvPr/>
        </p:nvSpPr>
        <p:spPr bwMode="auto">
          <a:xfrm>
            <a:off x="7216775" y="4676954"/>
            <a:ext cx="1220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입력하세요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64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0" y="446740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1" name="그룹 4"/>
          <p:cNvGrpSpPr>
            <a:grpSpLocks/>
          </p:cNvGrpSpPr>
          <p:nvPr/>
        </p:nvGrpSpPr>
        <p:grpSpPr bwMode="auto">
          <a:xfrm>
            <a:off x="1210154" y="1916113"/>
            <a:ext cx="1803400" cy="1804987"/>
            <a:chOff x="1265508" y="2280863"/>
            <a:chExt cx="1803800" cy="1803800"/>
          </a:xfrm>
          <a:solidFill>
            <a:srgbClr val="204F5F"/>
          </a:solidFill>
        </p:grpSpPr>
        <p:sp>
          <p:nvSpPr>
            <p:cNvPr id="62" name="타원 2"/>
            <p:cNvSpPr>
              <a:spLocks noChangeArrowheads="1"/>
            </p:cNvSpPr>
            <p:nvPr/>
          </p:nvSpPr>
          <p:spPr bwMode="auto">
            <a:xfrm>
              <a:off x="1265508" y="2280863"/>
              <a:ext cx="1803800" cy="1803800"/>
            </a:xfrm>
            <a:prstGeom prst="ellipse">
              <a:avLst/>
            </a:prstGeom>
            <a:solidFill>
              <a:srgbClr val="FF5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 smtClean="0"/>
            </a:p>
          </p:txBody>
        </p:sp>
        <p:grpSp>
          <p:nvGrpSpPr>
            <p:cNvPr id="63" name="그룹 13"/>
            <p:cNvGrpSpPr>
              <a:grpSpLocks/>
            </p:cNvGrpSpPr>
            <p:nvPr/>
          </p:nvGrpSpPr>
          <p:grpSpPr bwMode="auto">
            <a:xfrm>
              <a:off x="1571302" y="2770984"/>
              <a:ext cx="1192212" cy="784191"/>
              <a:chOff x="9434513" y="2072872"/>
              <a:chExt cx="1192212" cy="784628"/>
            </a:xfrm>
            <a:grpFill/>
          </p:grpSpPr>
          <p:sp>
            <p:nvSpPr>
              <p:cNvPr id="64" name="Rectangle 304"/>
              <p:cNvSpPr>
                <a:spLocks noChangeArrowheads="1"/>
              </p:cNvSpPr>
              <p:nvPr/>
            </p:nvSpPr>
            <p:spPr bwMode="auto">
              <a:xfrm>
                <a:off x="9434513" y="2389188"/>
                <a:ext cx="1187450" cy="4683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200" dirty="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SAMPLE</a:t>
                </a:r>
              </a:p>
              <a:p>
                <a:pPr algn="ctr" eaLnBrk="1" latinLnBrk="1" hangingPunct="1">
                  <a:defRPr/>
                </a:pPr>
                <a:r>
                  <a:rPr kumimoji="0" lang="en-US" altLang="ko-KR" sz="1200" dirty="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TEXT</a:t>
                </a:r>
              </a:p>
            </p:txBody>
          </p:sp>
          <p:sp>
            <p:nvSpPr>
              <p:cNvPr id="65" name="Rectangle 304"/>
              <p:cNvSpPr>
                <a:spLocks noChangeArrowheads="1"/>
              </p:cNvSpPr>
              <p:nvPr/>
            </p:nvSpPr>
            <p:spPr bwMode="auto">
              <a:xfrm>
                <a:off x="9439275" y="2072872"/>
                <a:ext cx="11874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60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A</a:t>
                </a:r>
              </a:p>
            </p:txBody>
          </p:sp>
        </p:grpSp>
      </p:grpSp>
      <p:grpSp>
        <p:nvGrpSpPr>
          <p:cNvPr id="66" name="그룹 37"/>
          <p:cNvGrpSpPr>
            <a:grpSpLocks/>
          </p:cNvGrpSpPr>
          <p:nvPr/>
        </p:nvGrpSpPr>
        <p:grpSpPr bwMode="auto">
          <a:xfrm>
            <a:off x="3650142" y="1916113"/>
            <a:ext cx="1803400" cy="1804987"/>
            <a:chOff x="1265508" y="2280863"/>
            <a:chExt cx="1803800" cy="1803800"/>
          </a:xfrm>
          <a:solidFill>
            <a:srgbClr val="9D89E2"/>
          </a:solidFill>
        </p:grpSpPr>
        <p:sp>
          <p:nvSpPr>
            <p:cNvPr id="67" name="타원 38"/>
            <p:cNvSpPr>
              <a:spLocks noChangeArrowheads="1"/>
            </p:cNvSpPr>
            <p:nvPr/>
          </p:nvSpPr>
          <p:spPr bwMode="auto">
            <a:xfrm>
              <a:off x="1265508" y="2280863"/>
              <a:ext cx="1803800" cy="1803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 smtClean="0"/>
            </a:p>
          </p:txBody>
        </p:sp>
        <p:grpSp>
          <p:nvGrpSpPr>
            <p:cNvPr id="68" name="그룹 13"/>
            <p:cNvGrpSpPr>
              <a:grpSpLocks/>
            </p:cNvGrpSpPr>
            <p:nvPr/>
          </p:nvGrpSpPr>
          <p:grpSpPr bwMode="auto">
            <a:xfrm>
              <a:off x="1571302" y="2770984"/>
              <a:ext cx="1192212" cy="784191"/>
              <a:chOff x="9434513" y="2072872"/>
              <a:chExt cx="1192212" cy="784628"/>
            </a:xfrm>
            <a:grpFill/>
          </p:grpSpPr>
          <p:sp>
            <p:nvSpPr>
              <p:cNvPr id="69" name="Rectangle 304"/>
              <p:cNvSpPr>
                <a:spLocks noChangeArrowheads="1"/>
              </p:cNvSpPr>
              <p:nvPr/>
            </p:nvSpPr>
            <p:spPr bwMode="auto">
              <a:xfrm>
                <a:off x="9434513" y="2389188"/>
                <a:ext cx="1187450" cy="468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200" dirty="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SAMPLE</a:t>
                </a:r>
              </a:p>
              <a:p>
                <a:pPr algn="ctr" eaLnBrk="1" latinLnBrk="1" hangingPunct="1">
                  <a:defRPr/>
                </a:pPr>
                <a:r>
                  <a:rPr kumimoji="0" lang="en-US" altLang="ko-KR" sz="1200" dirty="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TEXT</a:t>
                </a:r>
              </a:p>
            </p:txBody>
          </p:sp>
          <p:sp>
            <p:nvSpPr>
              <p:cNvPr id="70" name="Rectangle 304"/>
              <p:cNvSpPr>
                <a:spLocks noChangeArrowheads="1"/>
              </p:cNvSpPr>
              <p:nvPr/>
            </p:nvSpPr>
            <p:spPr bwMode="auto">
              <a:xfrm>
                <a:off x="9439275" y="2072872"/>
                <a:ext cx="1187450" cy="3385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60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B</a:t>
                </a:r>
              </a:p>
            </p:txBody>
          </p:sp>
        </p:grpSp>
      </p:grpSp>
      <p:grpSp>
        <p:nvGrpSpPr>
          <p:cNvPr id="71" name="그룹 43"/>
          <p:cNvGrpSpPr>
            <a:grpSpLocks/>
          </p:cNvGrpSpPr>
          <p:nvPr/>
        </p:nvGrpSpPr>
        <p:grpSpPr bwMode="auto">
          <a:xfrm>
            <a:off x="6110767" y="1916113"/>
            <a:ext cx="1803400" cy="1804987"/>
            <a:chOff x="1265508" y="2280863"/>
            <a:chExt cx="1803800" cy="1803800"/>
          </a:xfrm>
          <a:solidFill>
            <a:srgbClr val="331F7E"/>
          </a:solidFill>
        </p:grpSpPr>
        <p:sp>
          <p:nvSpPr>
            <p:cNvPr id="72" name="타원 44"/>
            <p:cNvSpPr>
              <a:spLocks noChangeArrowheads="1"/>
            </p:cNvSpPr>
            <p:nvPr/>
          </p:nvSpPr>
          <p:spPr bwMode="auto">
            <a:xfrm>
              <a:off x="1265508" y="2280863"/>
              <a:ext cx="1803800" cy="1803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 smtClean="0"/>
            </a:p>
          </p:txBody>
        </p:sp>
        <p:grpSp>
          <p:nvGrpSpPr>
            <p:cNvPr id="73" name="그룹 13"/>
            <p:cNvGrpSpPr>
              <a:grpSpLocks/>
            </p:cNvGrpSpPr>
            <p:nvPr/>
          </p:nvGrpSpPr>
          <p:grpSpPr bwMode="auto">
            <a:xfrm>
              <a:off x="1571302" y="2770984"/>
              <a:ext cx="1192212" cy="784191"/>
              <a:chOff x="9434513" y="2072872"/>
              <a:chExt cx="1192212" cy="784628"/>
            </a:xfrm>
            <a:grpFill/>
          </p:grpSpPr>
          <p:sp>
            <p:nvSpPr>
              <p:cNvPr id="74" name="Rectangle 304"/>
              <p:cNvSpPr>
                <a:spLocks noChangeArrowheads="1"/>
              </p:cNvSpPr>
              <p:nvPr/>
            </p:nvSpPr>
            <p:spPr bwMode="auto">
              <a:xfrm>
                <a:off x="9434513" y="2389188"/>
                <a:ext cx="1187450" cy="468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20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SAMPLE</a:t>
                </a:r>
              </a:p>
              <a:p>
                <a:pPr algn="ctr" eaLnBrk="1" latinLnBrk="1" hangingPunct="1">
                  <a:defRPr/>
                </a:pPr>
                <a:r>
                  <a:rPr kumimoji="0" lang="en-US" altLang="ko-KR" sz="120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TEXT</a:t>
                </a:r>
              </a:p>
            </p:txBody>
          </p:sp>
          <p:sp>
            <p:nvSpPr>
              <p:cNvPr id="75" name="Rectangle 304"/>
              <p:cNvSpPr>
                <a:spLocks noChangeArrowheads="1"/>
              </p:cNvSpPr>
              <p:nvPr/>
            </p:nvSpPr>
            <p:spPr bwMode="auto">
              <a:xfrm>
                <a:off x="9439275" y="2072872"/>
                <a:ext cx="1187450" cy="3385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1600" smtClean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C</a:t>
                </a:r>
              </a:p>
            </p:txBody>
          </p:sp>
        </p:grpSp>
      </p:grpSp>
      <p:grpSp>
        <p:nvGrpSpPr>
          <p:cNvPr id="76" name="그룹 6"/>
          <p:cNvGrpSpPr>
            <a:grpSpLocks/>
          </p:cNvGrpSpPr>
          <p:nvPr/>
        </p:nvGrpSpPr>
        <p:grpSpPr bwMode="auto">
          <a:xfrm>
            <a:off x="1160942" y="4283075"/>
            <a:ext cx="1900237" cy="1565275"/>
            <a:chOff x="1134666" y="4282372"/>
            <a:chExt cx="1900344" cy="15659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직사각형 76"/>
            <p:cNvSpPr/>
            <p:nvPr/>
          </p:nvSpPr>
          <p:spPr bwMode="auto">
            <a:xfrm>
              <a:off x="1134666" y="4282372"/>
              <a:ext cx="1900344" cy="156597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78" name="Rectangle 304"/>
            <p:cNvSpPr>
              <a:spLocks noChangeArrowheads="1"/>
            </p:cNvSpPr>
            <p:nvPr/>
          </p:nvSpPr>
          <p:spPr bwMode="auto">
            <a:xfrm>
              <a:off x="1285486" y="4938776"/>
              <a:ext cx="1598703" cy="2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ko-KR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내용을 입력하세요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sp>
        <p:nvSpPr>
          <p:cNvPr id="79" name="이등변 삼각형 78"/>
          <p:cNvSpPr/>
          <p:nvPr/>
        </p:nvSpPr>
        <p:spPr bwMode="auto">
          <a:xfrm rot="10800000">
            <a:off x="1994379" y="3930650"/>
            <a:ext cx="234950" cy="16033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80" name="그룹 51"/>
          <p:cNvGrpSpPr>
            <a:grpSpLocks/>
          </p:cNvGrpSpPr>
          <p:nvPr/>
        </p:nvGrpSpPr>
        <p:grpSpPr bwMode="auto">
          <a:xfrm>
            <a:off x="3612042" y="4283075"/>
            <a:ext cx="1900237" cy="1565275"/>
            <a:chOff x="1134666" y="4282372"/>
            <a:chExt cx="1900344" cy="15659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1" name="직사각형 80"/>
            <p:cNvSpPr/>
            <p:nvPr/>
          </p:nvSpPr>
          <p:spPr bwMode="auto">
            <a:xfrm>
              <a:off x="1134666" y="4282372"/>
              <a:ext cx="1900344" cy="156597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2" name="Rectangle 304"/>
            <p:cNvSpPr>
              <a:spLocks noChangeArrowheads="1"/>
            </p:cNvSpPr>
            <p:nvPr/>
          </p:nvSpPr>
          <p:spPr bwMode="auto">
            <a:xfrm>
              <a:off x="1285486" y="4938776"/>
              <a:ext cx="1598703" cy="2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내용을 입력하세요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3" name="이등변 삼각형 82"/>
          <p:cNvSpPr/>
          <p:nvPr/>
        </p:nvSpPr>
        <p:spPr bwMode="auto">
          <a:xfrm rot="10800000">
            <a:off x="4445479" y="3930650"/>
            <a:ext cx="234950" cy="16033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84" name="그룹 63"/>
          <p:cNvGrpSpPr>
            <a:grpSpLocks/>
          </p:cNvGrpSpPr>
          <p:nvPr/>
        </p:nvGrpSpPr>
        <p:grpSpPr bwMode="auto">
          <a:xfrm>
            <a:off x="6063142" y="4283075"/>
            <a:ext cx="1900237" cy="1565275"/>
            <a:chOff x="1134666" y="4282372"/>
            <a:chExt cx="1900344" cy="15659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5" name="직사각형 84"/>
            <p:cNvSpPr/>
            <p:nvPr/>
          </p:nvSpPr>
          <p:spPr bwMode="auto">
            <a:xfrm>
              <a:off x="1134666" y="4282372"/>
              <a:ext cx="1900344" cy="156597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86" name="Rectangle 304"/>
            <p:cNvSpPr>
              <a:spLocks noChangeArrowheads="1"/>
            </p:cNvSpPr>
            <p:nvPr/>
          </p:nvSpPr>
          <p:spPr bwMode="auto">
            <a:xfrm>
              <a:off x="1285486" y="4938776"/>
              <a:ext cx="1598703" cy="2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latinLnBrk="1">
                <a:defRPr/>
              </a:pP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내용을 입력하세요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7" name="이등변 삼각형 86"/>
          <p:cNvSpPr/>
          <p:nvPr/>
        </p:nvSpPr>
        <p:spPr bwMode="auto">
          <a:xfrm rot="10800000">
            <a:off x="6896579" y="3930650"/>
            <a:ext cx="234950" cy="16033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4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0" y="446740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9" name="그룹 34"/>
          <p:cNvGrpSpPr>
            <a:grpSpLocks/>
          </p:cNvGrpSpPr>
          <p:nvPr/>
        </p:nvGrpSpPr>
        <p:grpSpPr bwMode="auto">
          <a:xfrm>
            <a:off x="714374" y="1849438"/>
            <a:ext cx="7566026" cy="4437062"/>
            <a:chOff x="702199" y="1785578"/>
            <a:chExt cx="7531687" cy="4417762"/>
          </a:xfrm>
        </p:grpSpPr>
        <p:grpSp>
          <p:nvGrpSpPr>
            <p:cNvPr id="100" name="그룹 33"/>
            <p:cNvGrpSpPr>
              <a:grpSpLocks/>
            </p:cNvGrpSpPr>
            <p:nvPr/>
          </p:nvGrpSpPr>
          <p:grpSpPr bwMode="auto">
            <a:xfrm>
              <a:off x="3829389" y="2348089"/>
              <a:ext cx="720033" cy="2935111"/>
              <a:chOff x="3829389" y="2348089"/>
              <a:chExt cx="720033" cy="2935111"/>
            </a:xfrm>
          </p:grpSpPr>
          <p:grpSp>
            <p:nvGrpSpPr>
              <p:cNvPr id="151" name="그룹 18"/>
              <p:cNvGrpSpPr>
                <a:grpSpLocks/>
              </p:cNvGrpSpPr>
              <p:nvPr/>
            </p:nvGrpSpPr>
            <p:grpSpPr bwMode="auto">
              <a:xfrm>
                <a:off x="3829389" y="2348089"/>
                <a:ext cx="720033" cy="2935111"/>
                <a:chOff x="3791235" y="2813789"/>
                <a:chExt cx="553351" cy="2123735"/>
              </a:xfrm>
            </p:grpSpPr>
            <p:cxnSp>
              <p:nvCxnSpPr>
                <p:cNvPr id="153" name="꺾인 연결선 152"/>
                <p:cNvCxnSpPr/>
                <p:nvPr/>
              </p:nvCxnSpPr>
              <p:spPr bwMode="auto">
                <a:xfrm flipV="1">
                  <a:off x="3791400" y="2813920"/>
                  <a:ext cx="552583" cy="1060171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꺾인 연결선 153"/>
                <p:cNvCxnSpPr/>
                <p:nvPr/>
              </p:nvCxnSpPr>
              <p:spPr bwMode="auto">
                <a:xfrm>
                  <a:off x="3791400" y="3874091"/>
                  <a:ext cx="552583" cy="1063602"/>
                </a:xfrm>
                <a:prstGeom prst="bentConnector3">
                  <a:avLst/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52" name="직선 연결선 151"/>
              <p:cNvCxnSpPr/>
              <p:nvPr/>
            </p:nvCxnSpPr>
            <p:spPr bwMode="auto">
              <a:xfrm>
                <a:off x="4196232" y="3815062"/>
                <a:ext cx="33502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1" name="그룹 17"/>
            <p:cNvGrpSpPr>
              <a:grpSpLocks/>
            </p:cNvGrpSpPr>
            <p:nvPr/>
          </p:nvGrpSpPr>
          <p:grpSpPr bwMode="auto">
            <a:xfrm>
              <a:off x="702199" y="2277144"/>
              <a:ext cx="3290176" cy="3286055"/>
              <a:chOff x="688635" y="2358617"/>
              <a:chExt cx="3032936" cy="3029139"/>
            </a:xfrm>
          </p:grpSpPr>
          <p:sp>
            <p:nvSpPr>
              <p:cNvPr id="133" name="막힌 원호 132"/>
              <p:cNvSpPr/>
              <p:nvPr/>
            </p:nvSpPr>
            <p:spPr bwMode="auto">
              <a:xfrm rot="7382788">
                <a:off x="688351" y="2389498"/>
                <a:ext cx="2998542" cy="2997973"/>
              </a:xfrm>
              <a:prstGeom prst="blockArc">
                <a:avLst>
                  <a:gd name="adj1" fmla="val 9039046"/>
                  <a:gd name="adj2" fmla="val 16001030"/>
                  <a:gd name="adj3" fmla="val 5166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grpSp>
            <p:nvGrpSpPr>
              <p:cNvPr id="134" name="그룹 16"/>
              <p:cNvGrpSpPr>
                <a:grpSpLocks/>
              </p:cNvGrpSpPr>
              <p:nvPr/>
            </p:nvGrpSpPr>
            <p:grpSpPr bwMode="auto">
              <a:xfrm>
                <a:off x="700289" y="2358617"/>
                <a:ext cx="3021282" cy="3029138"/>
                <a:chOff x="700289" y="2358617"/>
                <a:chExt cx="3021282" cy="3029138"/>
              </a:xfrm>
            </p:grpSpPr>
            <p:sp>
              <p:nvSpPr>
                <p:cNvPr id="135" name="막힌 원호 134"/>
                <p:cNvSpPr/>
                <p:nvPr/>
              </p:nvSpPr>
              <p:spPr bwMode="auto">
                <a:xfrm rot="14581794">
                  <a:off x="699277" y="2359629"/>
                  <a:ext cx="2998542" cy="2996517"/>
                </a:xfrm>
                <a:prstGeom prst="blockArc">
                  <a:avLst>
                    <a:gd name="adj1" fmla="val 9039046"/>
                    <a:gd name="adj2" fmla="val 16001030"/>
                    <a:gd name="adj3" fmla="val 5166"/>
                  </a:avLst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grpSp>
              <p:nvGrpSpPr>
                <p:cNvPr id="136" name="그룹 15"/>
                <p:cNvGrpSpPr>
                  <a:grpSpLocks/>
                </p:cNvGrpSpPr>
                <p:nvPr/>
              </p:nvGrpSpPr>
              <p:grpSpPr bwMode="auto">
                <a:xfrm>
                  <a:off x="725055" y="2367805"/>
                  <a:ext cx="2996516" cy="3019950"/>
                  <a:chOff x="725055" y="2367805"/>
                  <a:chExt cx="2996516" cy="3019950"/>
                </a:xfrm>
              </p:grpSpPr>
              <p:sp>
                <p:nvSpPr>
                  <p:cNvPr id="137" name="이등변 삼각형 141"/>
                  <p:cNvSpPr>
                    <a:spLocks noChangeArrowheads="1"/>
                  </p:cNvSpPr>
                  <p:nvPr/>
                </p:nvSpPr>
                <p:spPr bwMode="auto">
                  <a:xfrm rot="9005748">
                    <a:off x="897469" y="4558792"/>
                    <a:ext cx="204115" cy="109726"/>
                  </a:xfrm>
                  <a:prstGeom prst="triangle">
                    <a:avLst>
                      <a:gd name="adj" fmla="val 49954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  <p:sp>
                <p:nvSpPr>
                  <p:cNvPr id="138" name="막힌 원호 137"/>
                  <p:cNvSpPr/>
                  <p:nvPr/>
                </p:nvSpPr>
                <p:spPr bwMode="auto">
                  <a:xfrm rot="16200000">
                    <a:off x="1060617" y="2731100"/>
                    <a:ext cx="2274404" cy="2272516"/>
                  </a:xfrm>
                  <a:prstGeom prst="blockArc">
                    <a:avLst>
                      <a:gd name="adj1" fmla="val 14326286"/>
                      <a:gd name="adj2" fmla="val 0"/>
                      <a:gd name="adj3" fmla="val 25000"/>
                    </a:avLst>
                  </a:prstGeom>
                  <a:solidFill>
                    <a:srgbClr val="331F7E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39" name="막힌 원호 138"/>
                  <p:cNvSpPr/>
                  <p:nvPr/>
                </p:nvSpPr>
                <p:spPr bwMode="auto">
                  <a:xfrm rot="5400000" flipH="1">
                    <a:off x="1059161" y="2731100"/>
                    <a:ext cx="2274404" cy="2272516"/>
                  </a:xfrm>
                  <a:prstGeom prst="blockArc">
                    <a:avLst>
                      <a:gd name="adj1" fmla="val 14116365"/>
                      <a:gd name="adj2" fmla="val 0"/>
                      <a:gd name="adj3" fmla="val 25000"/>
                    </a:avLst>
                  </a:prstGeom>
                  <a:solidFill>
                    <a:srgbClr val="FF5D78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40" name="막힌 원호 139"/>
                  <p:cNvSpPr/>
                  <p:nvPr/>
                </p:nvSpPr>
                <p:spPr bwMode="auto">
                  <a:xfrm rot="12755858" flipH="1">
                    <a:off x="1063019" y="2733070"/>
                    <a:ext cx="2271059" cy="2275861"/>
                  </a:xfrm>
                  <a:prstGeom prst="blockArc">
                    <a:avLst>
                      <a:gd name="adj1" fmla="val 14559796"/>
                      <a:gd name="adj2" fmla="val 0"/>
                      <a:gd name="adj3" fmla="val 25000"/>
                    </a:avLst>
                  </a:prstGeom>
                  <a:solidFill>
                    <a:srgbClr val="F0C717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41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852531" y="3328534"/>
                    <a:ext cx="1249318" cy="4105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SAMPLE</a:t>
                    </a:r>
                  </a:p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TEXT</a:t>
                    </a:r>
                  </a:p>
                </p:txBody>
              </p:sp>
              <p:sp>
                <p:nvSpPr>
                  <p:cNvPr id="142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298502" y="3328535"/>
                    <a:ext cx="1249317" cy="4105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SAMPLE</a:t>
                    </a:r>
                  </a:p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TEXT</a:t>
                    </a:r>
                  </a:p>
                </p:txBody>
              </p:sp>
              <p:sp>
                <p:nvSpPr>
                  <p:cNvPr id="143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1569965" y="3639335"/>
                    <a:ext cx="1248427" cy="469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kumimoji="0" lang="en-US" altLang="ko-KR" sz="1300" spc="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TITLE</a:t>
                    </a:r>
                  </a:p>
                  <a:p>
                    <a:pPr algn="ctr">
                      <a:defRPr/>
                    </a:pPr>
                    <a:r>
                      <a:rPr kumimoji="0" lang="en-US" altLang="ko-KR" sz="1300" spc="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TEXT</a:t>
                    </a:r>
                  </a:p>
                </p:txBody>
              </p:sp>
              <p:sp>
                <p:nvSpPr>
                  <p:cNvPr id="144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1576544" y="4487621"/>
                    <a:ext cx="1249318" cy="4105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SAMPLE</a:t>
                    </a:r>
                  </a:p>
                  <a:p>
                    <a:pPr algn="ctr"/>
                    <a:r>
                      <a:rPr kumimoji="0" lang="en-US" altLang="ko-KR" sz="1100">
                        <a:solidFill>
                          <a:schemeClr val="bg1"/>
                        </a:solidFill>
                        <a:latin typeface="나눔고딕" pitchFamily="2" charset="-127"/>
                        <a:ea typeface="나눔고딕" pitchFamily="2" charset="-127"/>
                      </a:rPr>
                      <a:t>TEXT</a:t>
                    </a:r>
                  </a:p>
                </p:txBody>
              </p:sp>
              <p:sp>
                <p:nvSpPr>
                  <p:cNvPr id="145" name="막힌 원호 144"/>
                  <p:cNvSpPr/>
                  <p:nvPr/>
                </p:nvSpPr>
                <p:spPr bwMode="auto">
                  <a:xfrm rot="172517">
                    <a:off x="725055" y="2387756"/>
                    <a:ext cx="2996516" cy="2999999"/>
                  </a:xfrm>
                  <a:prstGeom prst="blockArc">
                    <a:avLst>
                      <a:gd name="adj1" fmla="val 9039046"/>
                      <a:gd name="adj2" fmla="val 16001030"/>
                      <a:gd name="adj3" fmla="val 5166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46" name="이등변 삼각형 108"/>
                  <p:cNvSpPr>
                    <a:spLocks noChangeArrowheads="1"/>
                  </p:cNvSpPr>
                  <p:nvPr/>
                </p:nvSpPr>
                <p:spPr bwMode="auto">
                  <a:xfrm rot="-5403529">
                    <a:off x="2063687" y="2414808"/>
                    <a:ext cx="203796" cy="109789"/>
                  </a:xfrm>
                  <a:prstGeom prst="triangle">
                    <a:avLst>
                      <a:gd name="adj" fmla="val 49954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  <p:sp>
                <p:nvSpPr>
                  <p:cNvPr id="147" name="이등변 삼각형 146"/>
                  <p:cNvSpPr/>
                  <p:nvPr/>
                </p:nvSpPr>
                <p:spPr bwMode="auto">
                  <a:xfrm rot="9201359">
                    <a:off x="894037" y="4516459"/>
                    <a:ext cx="155871" cy="93249"/>
                  </a:xfrm>
                  <a:prstGeom prst="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48" name="이등변 삼각형 147"/>
                  <p:cNvSpPr/>
                  <p:nvPr/>
                </p:nvSpPr>
                <p:spPr bwMode="auto">
                  <a:xfrm rot="16411630">
                    <a:off x="2154831" y="2420548"/>
                    <a:ext cx="155900" cy="93231"/>
                  </a:xfrm>
                  <a:prstGeom prst="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49" name="이등변 삼각형 136"/>
                  <p:cNvSpPr>
                    <a:spLocks noChangeArrowheads="1"/>
                  </p:cNvSpPr>
                  <p:nvPr/>
                </p:nvSpPr>
                <p:spPr bwMode="auto">
                  <a:xfrm rot="1806742">
                    <a:off x="3339765" y="4495079"/>
                    <a:ext cx="202935" cy="109726"/>
                  </a:xfrm>
                  <a:prstGeom prst="triangle">
                    <a:avLst>
                      <a:gd name="adj" fmla="val 49954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algn="ctr" eaLnBrk="1" latinLnBrk="1" hangingPunct="1"/>
                    <a:endParaRPr lang="ko-KR" altLang="en-US"/>
                  </a:p>
                </p:txBody>
              </p:sp>
              <p:sp>
                <p:nvSpPr>
                  <p:cNvPr id="150" name="이등변 삼각형 149"/>
                  <p:cNvSpPr/>
                  <p:nvPr/>
                </p:nvSpPr>
                <p:spPr bwMode="auto">
                  <a:xfrm rot="2010636">
                    <a:off x="3328251" y="4561626"/>
                    <a:ext cx="155872" cy="94707"/>
                  </a:xfrm>
                  <a:prstGeom prst="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latinLnBrk="1" hangingPunct="1">
                      <a:defRPr/>
                    </a:pPr>
                    <a:endParaRPr lang="ko-KR" altLang="en-US"/>
                  </a:p>
                </p:txBody>
              </p:sp>
            </p:grpSp>
          </p:grpSp>
        </p:grpSp>
        <p:grpSp>
          <p:nvGrpSpPr>
            <p:cNvPr id="102" name="그룹 27"/>
            <p:cNvGrpSpPr>
              <a:grpSpLocks/>
            </p:cNvGrpSpPr>
            <p:nvPr/>
          </p:nvGrpSpPr>
          <p:grpSpPr bwMode="auto">
            <a:xfrm>
              <a:off x="4490167" y="1785578"/>
              <a:ext cx="3743719" cy="4417762"/>
              <a:chOff x="4531041" y="1785578"/>
              <a:chExt cx="3689034" cy="4353231"/>
            </a:xfrm>
          </p:grpSpPr>
          <p:grpSp>
            <p:nvGrpSpPr>
              <p:cNvPr id="103" name="그룹 25"/>
              <p:cNvGrpSpPr>
                <a:grpSpLocks/>
              </p:cNvGrpSpPr>
              <p:nvPr/>
            </p:nvGrpSpPr>
            <p:grpSpPr bwMode="auto">
              <a:xfrm>
                <a:off x="4531041" y="1785578"/>
                <a:ext cx="3689034" cy="1430062"/>
                <a:chOff x="4531041" y="1785578"/>
                <a:chExt cx="3689034" cy="1430062"/>
              </a:xfrm>
            </p:grpSpPr>
            <p:sp>
              <p:nvSpPr>
                <p:cNvPr id="124" name="직각 삼각형 7"/>
                <p:cNvSpPr>
                  <a:spLocks noChangeArrowheads="1"/>
                </p:cNvSpPr>
                <p:nvPr/>
              </p:nvSpPr>
              <p:spPr bwMode="auto">
                <a:xfrm>
                  <a:off x="8025060" y="2134511"/>
                  <a:ext cx="152448" cy="250757"/>
                </a:xfrm>
                <a:prstGeom prst="rtTriangle">
                  <a:avLst/>
                </a:prstGeom>
                <a:solidFill>
                  <a:srgbClr val="FF2D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25" name="원형 124"/>
                <p:cNvSpPr/>
                <p:nvPr/>
              </p:nvSpPr>
              <p:spPr bwMode="auto">
                <a:xfrm flipH="1">
                  <a:off x="4531041" y="1785578"/>
                  <a:ext cx="1091605" cy="1091812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FF3B5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26" name="원형 125"/>
                <p:cNvSpPr/>
                <p:nvPr/>
              </p:nvSpPr>
              <p:spPr bwMode="auto">
                <a:xfrm>
                  <a:off x="4531041" y="1785578"/>
                  <a:ext cx="1091605" cy="1091812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FF5B7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27" name="직사각형 126"/>
                <p:cNvSpPr/>
                <p:nvPr/>
              </p:nvSpPr>
              <p:spPr bwMode="auto">
                <a:xfrm>
                  <a:off x="5076065" y="2257502"/>
                  <a:ext cx="3144010" cy="8457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28" name="Rectangle 304"/>
                <p:cNvSpPr>
                  <a:spLocks noChangeArrowheads="1"/>
                </p:cNvSpPr>
                <p:nvPr/>
              </p:nvSpPr>
              <p:spPr bwMode="auto">
                <a:xfrm>
                  <a:off x="4854293" y="1991460"/>
                  <a:ext cx="907532" cy="260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200" dirty="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TEXT</a:t>
                  </a:r>
                </a:p>
              </p:txBody>
            </p:sp>
            <p:sp>
              <p:nvSpPr>
                <p:cNvPr id="129" name="직사각형 3"/>
                <p:cNvSpPr>
                  <a:spLocks noChangeArrowheads="1"/>
                </p:cNvSpPr>
                <p:nvPr/>
              </p:nvSpPr>
              <p:spPr bwMode="auto">
                <a:xfrm>
                  <a:off x="7308304" y="2134511"/>
                  <a:ext cx="716757" cy="1081129"/>
                </a:xfrm>
                <a:prstGeom prst="rect">
                  <a:avLst/>
                </a:prstGeom>
                <a:solidFill>
                  <a:srgbClr val="FF5B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pic>
              <p:nvPicPr>
                <p:cNvPr id="130" name="그림 2"/>
                <p:cNvPicPr>
                  <a:picLocks noChangeAspect="1"/>
                </p:cNvPicPr>
                <p:nvPr/>
              </p:nvPicPr>
              <p:blipFill>
                <a:blip r:embed="rId3">
                  <a:lum bright="100000" contrast="-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6903" y="2457728"/>
                  <a:ext cx="396024" cy="379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Rectangle 304"/>
                <p:cNvSpPr>
                  <a:spLocks noChangeArrowheads="1"/>
                </p:cNvSpPr>
                <p:nvPr/>
              </p:nvSpPr>
              <p:spPr bwMode="auto">
                <a:xfrm>
                  <a:off x="4575861" y="2145774"/>
                  <a:ext cx="473156" cy="303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50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01</a:t>
                  </a:r>
                </a:p>
              </p:txBody>
            </p:sp>
            <p:sp>
              <p:nvSpPr>
                <p:cNvPr id="132" name="Rectangle 304"/>
                <p:cNvSpPr>
                  <a:spLocks noChangeArrowheads="1"/>
                </p:cNvSpPr>
                <p:nvPr/>
              </p:nvSpPr>
              <p:spPr bwMode="auto">
                <a:xfrm>
                  <a:off x="5284732" y="2347837"/>
                  <a:ext cx="1898240" cy="226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lang="ko-KR" altLang="en-US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내용을 입력하세요</a:t>
                  </a:r>
                  <a:r>
                    <a:rPr lang="en-US" altLang="ko-KR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4" name="그룹 24"/>
              <p:cNvGrpSpPr>
                <a:grpSpLocks/>
              </p:cNvGrpSpPr>
              <p:nvPr/>
            </p:nvGrpSpPr>
            <p:grpSpPr bwMode="auto">
              <a:xfrm>
                <a:off x="4531041" y="3246519"/>
                <a:ext cx="3689034" cy="1430705"/>
                <a:chOff x="4531041" y="3246520"/>
                <a:chExt cx="3689034" cy="1430705"/>
              </a:xfrm>
            </p:grpSpPr>
            <p:sp>
              <p:nvSpPr>
                <p:cNvPr id="115" name="직각 삼각형 150"/>
                <p:cNvSpPr>
                  <a:spLocks noChangeArrowheads="1"/>
                </p:cNvSpPr>
                <p:nvPr/>
              </p:nvSpPr>
              <p:spPr bwMode="auto">
                <a:xfrm>
                  <a:off x="8025060" y="3596096"/>
                  <a:ext cx="152448" cy="250757"/>
                </a:xfrm>
                <a:prstGeom prst="rtTriangle">
                  <a:avLst/>
                </a:prstGeom>
                <a:solidFill>
                  <a:srgbClr val="F0C7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16" name="원형 115"/>
                <p:cNvSpPr/>
                <p:nvPr/>
              </p:nvSpPr>
              <p:spPr bwMode="auto">
                <a:xfrm flipH="1">
                  <a:off x="4531041" y="3246520"/>
                  <a:ext cx="1091605" cy="1093370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F0C71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17" name="원형 116"/>
                <p:cNvSpPr/>
                <p:nvPr/>
              </p:nvSpPr>
              <p:spPr bwMode="auto">
                <a:xfrm>
                  <a:off x="4531041" y="3246520"/>
                  <a:ext cx="1091605" cy="1093370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F5E06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18" name="직사각형 117"/>
                <p:cNvSpPr/>
                <p:nvPr/>
              </p:nvSpPr>
              <p:spPr bwMode="auto">
                <a:xfrm>
                  <a:off x="5076065" y="3720002"/>
                  <a:ext cx="3144010" cy="8457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19" name="Rectangle 304"/>
                <p:cNvSpPr>
                  <a:spLocks noChangeArrowheads="1"/>
                </p:cNvSpPr>
                <p:nvPr/>
              </p:nvSpPr>
              <p:spPr bwMode="auto">
                <a:xfrm>
                  <a:off x="4854293" y="3453045"/>
                  <a:ext cx="907532" cy="260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20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TEXT</a:t>
                  </a:r>
                </a:p>
              </p:txBody>
            </p:sp>
            <p:sp>
              <p:nvSpPr>
                <p:cNvPr id="120" name="직사각형 155"/>
                <p:cNvSpPr>
                  <a:spLocks noChangeArrowheads="1"/>
                </p:cNvSpPr>
                <p:nvPr/>
              </p:nvSpPr>
              <p:spPr bwMode="auto">
                <a:xfrm>
                  <a:off x="7308304" y="3596096"/>
                  <a:ext cx="716757" cy="1081129"/>
                </a:xfrm>
                <a:prstGeom prst="rect">
                  <a:avLst/>
                </a:prstGeom>
                <a:solidFill>
                  <a:srgbClr val="F5E0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21" name="Rectangle 304"/>
                <p:cNvSpPr>
                  <a:spLocks noChangeArrowheads="1"/>
                </p:cNvSpPr>
                <p:nvPr/>
              </p:nvSpPr>
              <p:spPr bwMode="auto">
                <a:xfrm>
                  <a:off x="4575861" y="3607359"/>
                  <a:ext cx="473156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50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02</a:t>
                  </a:r>
                </a:p>
              </p:txBody>
            </p:sp>
            <p:sp>
              <p:nvSpPr>
                <p:cNvPr id="122" name="Rectangle 304"/>
                <p:cNvSpPr>
                  <a:spLocks noChangeArrowheads="1"/>
                </p:cNvSpPr>
                <p:nvPr/>
              </p:nvSpPr>
              <p:spPr bwMode="auto">
                <a:xfrm>
                  <a:off x="5284732" y="3808780"/>
                  <a:ext cx="1898240" cy="226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lang="ko-KR" altLang="en-US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내용을 입력하세요</a:t>
                  </a:r>
                  <a:r>
                    <a:rPr lang="en-US" altLang="ko-KR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pic>
              <p:nvPicPr>
                <p:cNvPr id="123" name="그림 195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100000" contrast="-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86" r="43948"/>
                <a:stretch>
                  <a:fillRect/>
                </a:stretch>
              </p:blipFill>
              <p:spPr bwMode="auto">
                <a:xfrm>
                  <a:off x="7423003" y="3894817"/>
                  <a:ext cx="493328" cy="425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5" name="그룹 23"/>
              <p:cNvGrpSpPr>
                <a:grpSpLocks/>
              </p:cNvGrpSpPr>
              <p:nvPr/>
            </p:nvGrpSpPr>
            <p:grpSpPr bwMode="auto">
              <a:xfrm>
                <a:off x="4531041" y="4709018"/>
                <a:ext cx="3689034" cy="1429791"/>
                <a:chOff x="4531041" y="4709018"/>
                <a:chExt cx="3689034" cy="1429791"/>
              </a:xfrm>
            </p:grpSpPr>
            <p:sp>
              <p:nvSpPr>
                <p:cNvPr id="106" name="직각 삼각형 160"/>
                <p:cNvSpPr>
                  <a:spLocks noChangeArrowheads="1"/>
                </p:cNvSpPr>
                <p:nvPr/>
              </p:nvSpPr>
              <p:spPr bwMode="auto">
                <a:xfrm>
                  <a:off x="8025060" y="5057680"/>
                  <a:ext cx="152448" cy="250757"/>
                </a:xfrm>
                <a:prstGeom prst="rtTriangle">
                  <a:avLst/>
                </a:prstGeom>
                <a:solidFill>
                  <a:srgbClr val="231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07" name="원형 106"/>
                <p:cNvSpPr/>
                <p:nvPr/>
              </p:nvSpPr>
              <p:spPr bwMode="auto">
                <a:xfrm flipH="1">
                  <a:off x="4531041" y="4709018"/>
                  <a:ext cx="1091605" cy="1091813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23155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08" name="원형 107"/>
                <p:cNvSpPr/>
                <p:nvPr/>
              </p:nvSpPr>
              <p:spPr bwMode="auto">
                <a:xfrm>
                  <a:off x="4531041" y="4709018"/>
                  <a:ext cx="1091605" cy="1091813"/>
                </a:xfrm>
                <a:prstGeom prst="pie">
                  <a:avLst>
                    <a:gd name="adj1" fmla="val 5376453"/>
                    <a:gd name="adj2" fmla="val 16200000"/>
                  </a:avLst>
                </a:prstGeom>
                <a:solidFill>
                  <a:srgbClr val="331F7E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09" name="직사각형 108"/>
                <p:cNvSpPr/>
                <p:nvPr/>
              </p:nvSpPr>
              <p:spPr bwMode="auto">
                <a:xfrm>
                  <a:off x="5076065" y="5180943"/>
                  <a:ext cx="3144010" cy="8457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110" name="Rectangle 304"/>
                <p:cNvSpPr>
                  <a:spLocks noChangeArrowheads="1"/>
                </p:cNvSpPr>
                <p:nvPr/>
              </p:nvSpPr>
              <p:spPr bwMode="auto">
                <a:xfrm>
                  <a:off x="4854293" y="4914629"/>
                  <a:ext cx="907532" cy="260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20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TEXT</a:t>
                  </a:r>
                </a:p>
              </p:txBody>
            </p:sp>
            <p:sp>
              <p:nvSpPr>
                <p:cNvPr id="111" name="직사각형 165"/>
                <p:cNvSpPr>
                  <a:spLocks noChangeArrowheads="1"/>
                </p:cNvSpPr>
                <p:nvPr/>
              </p:nvSpPr>
              <p:spPr bwMode="auto">
                <a:xfrm>
                  <a:off x="7308304" y="5057680"/>
                  <a:ext cx="716757" cy="1081129"/>
                </a:xfrm>
                <a:prstGeom prst="rect">
                  <a:avLst/>
                </a:prstGeom>
                <a:solidFill>
                  <a:srgbClr val="4F3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1" hangingPunct="1"/>
                  <a:endParaRPr lang="ko-KR" altLang="en-US"/>
                </a:p>
              </p:txBody>
            </p:sp>
            <p:sp>
              <p:nvSpPr>
                <p:cNvPr id="112" name="Rectangle 304"/>
                <p:cNvSpPr>
                  <a:spLocks noChangeArrowheads="1"/>
                </p:cNvSpPr>
                <p:nvPr/>
              </p:nvSpPr>
              <p:spPr bwMode="auto">
                <a:xfrm>
                  <a:off x="4575861" y="5068943"/>
                  <a:ext cx="473156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1500">
                      <a:solidFill>
                        <a:schemeClr val="bg1"/>
                      </a:solidFill>
                      <a:latin typeface="나눔고딕" pitchFamily="2" charset="-127"/>
                      <a:ea typeface="나눔고딕" pitchFamily="2" charset="-127"/>
                    </a:rPr>
                    <a:t>03</a:t>
                  </a:r>
                </a:p>
              </p:txBody>
            </p:sp>
            <p:sp>
              <p:nvSpPr>
                <p:cNvPr id="113" name="Rectangle 304"/>
                <p:cNvSpPr>
                  <a:spLocks noChangeArrowheads="1"/>
                </p:cNvSpPr>
                <p:nvPr/>
              </p:nvSpPr>
              <p:spPr bwMode="auto">
                <a:xfrm>
                  <a:off x="5284732" y="5271278"/>
                  <a:ext cx="1898240" cy="226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r>
                    <a:rPr lang="ko-KR" altLang="en-US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내용을 입력하세요</a:t>
                  </a:r>
                  <a:r>
                    <a:rPr lang="en-US" altLang="ko-KR" sz="9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pic>
              <p:nvPicPr>
                <p:cNvPr id="114" name="그림 195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100000" contrast="-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345" r="75980"/>
                <a:stretch>
                  <a:fillRect/>
                </a:stretch>
              </p:blipFill>
              <p:spPr bwMode="auto">
                <a:xfrm>
                  <a:off x="7423003" y="5342617"/>
                  <a:ext cx="493328" cy="425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738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0" y="446740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258824464"/>
              </p:ext>
            </p:extLst>
          </p:nvPr>
        </p:nvGraphicFramePr>
        <p:xfrm>
          <a:off x="715992" y="1397000"/>
          <a:ext cx="7651631" cy="496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9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49" y="3536829"/>
            <a:ext cx="5125169" cy="138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6600" dirty="0">
                <a:solidFill>
                  <a:schemeClr val="bg1"/>
                </a:solidFill>
                <a:latin typeface="+mj-ea"/>
              </a:rPr>
              <a:t>THANK YOU!</a:t>
            </a:r>
            <a:endParaRPr lang="ko-KR" altLang="en-US" sz="6600" dirty="0">
              <a:solidFill>
                <a:schemeClr val="bg1"/>
              </a:solidFill>
              <a:latin typeface="+mj-ea"/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28650" y="2628180"/>
            <a:ext cx="3943350" cy="138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4400" dirty="0" smtClean="0">
                <a:solidFill>
                  <a:schemeClr val="bg1"/>
                </a:solidFill>
                <a:latin typeface="+mj-ea"/>
              </a:rPr>
              <a:t>감사합니다</a:t>
            </a:r>
            <a:r>
              <a:rPr lang="en-US" altLang="ko-KR" sz="4400" dirty="0" smtClean="0">
                <a:solidFill>
                  <a:schemeClr val="bg1"/>
                </a:solidFill>
                <a:latin typeface="+mj-ea"/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121</Words>
  <Application>Microsoft Office PowerPoint</Application>
  <PresentationFormat>화면 슬라이드 쇼(4:3)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나눔고딕</vt:lpstr>
      <vt:lpstr>나눔고딕 ExtraBold</vt:lpstr>
      <vt:lpstr>맑은 고딕</vt:lpstr>
      <vt:lpstr>Arial</vt:lpstr>
      <vt:lpstr>Calibri</vt:lpstr>
      <vt:lpstr>Calibri Light</vt:lpstr>
      <vt:lpstr>Office 테마</vt:lpstr>
      <vt:lpstr>제목을 입력하세요.</vt:lpstr>
      <vt:lpstr>PowerPoint 프레젠테이션</vt:lpstr>
      <vt:lpstr>제목을 입력하세요.</vt:lpstr>
      <vt:lpstr>제목을 입력하세요.</vt:lpstr>
      <vt:lpstr>제목을 입력하세요.</vt:lpstr>
      <vt:lpstr>제목을 입력하세요.</vt:lpstr>
      <vt:lpstr>제목을 입력하세요.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12</cp:revision>
  <dcterms:created xsi:type="dcterms:W3CDTF">2020-10-14T04:58:44Z</dcterms:created>
  <dcterms:modified xsi:type="dcterms:W3CDTF">2020-10-14T07:34:20Z</dcterms:modified>
</cp:coreProperties>
</file>