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7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dirty="0"/>
              <a:t>차트 </a:t>
            </a:r>
            <a:r>
              <a:rPr lang="ko-KR" altLang="en-US" dirty="0" smtClean="0"/>
              <a:t>제목을 입력하세요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0-480E-8D4C-268B3F21FC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30-480E-8D4C-268B3F21FC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30-480E-8D4C-268B3F21F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0090976"/>
        <c:axId val="470089664"/>
      </c:barChart>
      <c:catAx>
        <c:axId val="47009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70089664"/>
        <c:crosses val="autoZero"/>
        <c:auto val="1"/>
        <c:lblAlgn val="ctr"/>
        <c:lblOffset val="100"/>
        <c:noMultiLvlLbl val="0"/>
      </c:catAx>
      <c:valAx>
        <c:axId val="47008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7009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6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455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07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51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247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57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20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12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024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42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AC4E6-58DE-4481-898D-50081390581A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DC346-EE2B-472D-A3E1-30D2538EC46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791" y="185738"/>
            <a:ext cx="1009248" cy="52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5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343060"/>
            <a:ext cx="7772400" cy="108594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제목을 입력하세요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4852868"/>
            <a:ext cx="6858000" cy="1655762"/>
          </a:xfrm>
        </p:spPr>
        <p:txBody>
          <a:bodyPr/>
          <a:lstStyle/>
          <a:p>
            <a:r>
              <a:rPr lang="ko-KR" altLang="en-US" dirty="0" smtClean="0"/>
              <a:t>부제목을 입력하세요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80069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부제목을 입력하세요</a:t>
            </a:r>
            <a:endParaRPr lang="en-US" altLang="ko-K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0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2890299"/>
          </a:xfrm>
        </p:spPr>
        <p:txBody>
          <a:bodyPr/>
          <a:lstStyle/>
          <a:p>
            <a:pPr algn="ctr"/>
            <a:r>
              <a:rPr lang="ko-KR" altLang="en-US" dirty="0" smtClean="0"/>
              <a:t>목차를 입력하세요</a:t>
            </a:r>
            <a:endParaRPr lang="en-US" altLang="ko-KR" dirty="0" smtClean="0"/>
          </a:p>
          <a:p>
            <a:pPr algn="ctr"/>
            <a:r>
              <a:rPr lang="ko-KR" altLang="en-US" dirty="0"/>
              <a:t>목차를 입력하세요</a:t>
            </a:r>
          </a:p>
          <a:p>
            <a:pPr algn="ctr"/>
            <a:r>
              <a:rPr lang="ko-KR" altLang="en-US" dirty="0"/>
              <a:t>목차를 입력하세요</a:t>
            </a:r>
          </a:p>
          <a:p>
            <a:pPr algn="ctr"/>
            <a:r>
              <a:rPr lang="ko-KR" altLang="en-US" dirty="0"/>
              <a:t>목차를 입력하세요</a:t>
            </a:r>
          </a:p>
          <a:p>
            <a:pPr algn="ctr"/>
            <a:r>
              <a:rPr lang="ko-KR" altLang="en-US" dirty="0"/>
              <a:t>목차를 입력하세요</a:t>
            </a:r>
          </a:p>
          <a:p>
            <a:pPr algn="ctr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9117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5571" y="60385"/>
            <a:ext cx="8817274" cy="1112808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제목을 입력하세요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5571" y="1500996"/>
            <a:ext cx="8817274" cy="5115464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01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5571" y="60385"/>
            <a:ext cx="8817274" cy="1112808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제목을 입력하세요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169065" y="2927248"/>
            <a:ext cx="1206041" cy="1360361"/>
            <a:chOff x="1694613" y="2264697"/>
            <a:chExt cx="1336335" cy="1813814"/>
          </a:xfrm>
          <a:solidFill>
            <a:schemeClr val="accent5">
              <a:lumMod val="75000"/>
            </a:schemeClr>
          </a:solidFill>
        </p:grpSpPr>
        <p:sp>
          <p:nvSpPr>
            <p:cNvPr id="5" name="직사각형 4"/>
            <p:cNvSpPr/>
            <p:nvPr/>
          </p:nvSpPr>
          <p:spPr>
            <a:xfrm>
              <a:off x="1694613" y="2264697"/>
              <a:ext cx="1334868" cy="1334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6" name="이등변 삼각형 5"/>
            <p:cNvSpPr/>
            <p:nvPr/>
          </p:nvSpPr>
          <p:spPr>
            <a:xfrm rot="10800000">
              <a:off x="1695066" y="3598986"/>
              <a:ext cx="1335882" cy="4795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sp>
        <p:nvSpPr>
          <p:cNvPr id="8" name="Rectangle 304"/>
          <p:cNvSpPr>
            <a:spLocks noChangeArrowheads="1"/>
          </p:cNvSpPr>
          <p:nvPr/>
        </p:nvSpPr>
        <p:spPr bwMode="auto">
          <a:xfrm>
            <a:off x="1079282" y="4876306"/>
            <a:ext cx="1388922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6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내용을 입력하세요</a:t>
            </a:r>
            <a:r>
              <a:rPr lang="en-US" altLang="ko-KR" sz="6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675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4450160"/>
            <a:ext cx="9148810" cy="187325"/>
            <a:chOff x="0" y="3177194"/>
            <a:chExt cx="12198413" cy="249766"/>
          </a:xfrm>
        </p:grpSpPr>
        <p:cxnSp>
          <p:nvCxnSpPr>
            <p:cNvPr id="10" name="직선 연결선 9"/>
            <p:cNvCxnSpPr/>
            <p:nvPr/>
          </p:nvCxnSpPr>
          <p:spPr>
            <a:xfrm>
              <a:off x="0" y="3298270"/>
              <a:ext cx="12034838" cy="0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이등변 삼각형 10"/>
            <p:cNvSpPr/>
            <p:nvPr/>
          </p:nvSpPr>
          <p:spPr>
            <a:xfrm rot="5400000">
              <a:off x="11967713" y="3196260"/>
              <a:ext cx="249766" cy="21163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1687706" y="4466056"/>
            <a:ext cx="5776644" cy="156893"/>
            <a:chOff x="2597508" y="3399790"/>
            <a:chExt cx="7702192" cy="209190"/>
          </a:xfrm>
          <a:solidFill>
            <a:schemeClr val="bg1"/>
          </a:solidFill>
        </p:grpSpPr>
        <p:sp>
          <p:nvSpPr>
            <p:cNvPr id="13" name="타원 12"/>
            <p:cNvSpPr/>
            <p:nvPr/>
          </p:nvSpPr>
          <p:spPr>
            <a:xfrm>
              <a:off x="2597508" y="3399790"/>
              <a:ext cx="209192" cy="209190"/>
            </a:xfrm>
            <a:prstGeom prst="ellipse">
              <a:avLst/>
            </a:prstGeom>
            <a:grp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4" name="타원 13"/>
            <p:cNvSpPr/>
            <p:nvPr/>
          </p:nvSpPr>
          <p:spPr>
            <a:xfrm>
              <a:off x="5095175" y="3399790"/>
              <a:ext cx="209192" cy="209190"/>
            </a:xfrm>
            <a:prstGeom prst="ellipse">
              <a:avLst/>
            </a:prstGeom>
            <a:grp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5" name="타원 14"/>
            <p:cNvSpPr/>
            <p:nvPr/>
          </p:nvSpPr>
          <p:spPr>
            <a:xfrm>
              <a:off x="7592842" y="3399790"/>
              <a:ext cx="209192" cy="209190"/>
            </a:xfrm>
            <a:prstGeom prst="ellipse">
              <a:avLst/>
            </a:prstGeom>
            <a:grp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6" name="타원 15"/>
            <p:cNvSpPr/>
            <p:nvPr/>
          </p:nvSpPr>
          <p:spPr>
            <a:xfrm>
              <a:off x="10090508" y="3399790"/>
              <a:ext cx="209192" cy="209190"/>
            </a:xfrm>
            <a:prstGeom prst="ellipse">
              <a:avLst/>
            </a:prstGeom>
            <a:grp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sp>
        <p:nvSpPr>
          <p:cNvPr id="17" name="Rectangle 304"/>
          <p:cNvSpPr>
            <a:spLocks noChangeArrowheads="1"/>
          </p:cNvSpPr>
          <p:nvPr/>
        </p:nvSpPr>
        <p:spPr bwMode="auto">
          <a:xfrm>
            <a:off x="1404528" y="3428839"/>
            <a:ext cx="715404" cy="3924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r>
              <a:rPr kumimoji="0" lang="ko-KR" altLang="en-US" sz="975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일정 내용</a:t>
            </a:r>
            <a:endParaRPr kumimoji="0" lang="en-US" altLang="ko-KR" sz="1125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Rectangle 304"/>
          <p:cNvSpPr>
            <a:spLocks noChangeArrowheads="1"/>
          </p:cNvSpPr>
          <p:nvPr/>
        </p:nvSpPr>
        <p:spPr bwMode="auto">
          <a:xfrm>
            <a:off x="1411463" y="3162819"/>
            <a:ext cx="715404" cy="3000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r>
              <a:rPr kumimoji="0" lang="en-US" altLang="ko-KR" sz="1350" dirty="0"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kumimoji="0" lang="en-US" altLang="ko-KR" sz="15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3042110" y="2927248"/>
            <a:ext cx="1206041" cy="1360361"/>
            <a:chOff x="1694613" y="1769397"/>
            <a:chExt cx="1336335" cy="18138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0" name="직사각형 19"/>
            <p:cNvSpPr/>
            <p:nvPr/>
          </p:nvSpPr>
          <p:spPr>
            <a:xfrm>
              <a:off x="1694613" y="1769397"/>
              <a:ext cx="1334868" cy="1334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21" name="이등변 삼각형 20"/>
            <p:cNvSpPr/>
            <p:nvPr/>
          </p:nvSpPr>
          <p:spPr>
            <a:xfrm rot="10800000">
              <a:off x="1695066" y="3103686"/>
              <a:ext cx="1335882" cy="4795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sp>
        <p:nvSpPr>
          <p:cNvPr id="22" name="Rectangle 304"/>
          <p:cNvSpPr>
            <a:spLocks noChangeArrowheads="1"/>
          </p:cNvSpPr>
          <p:nvPr/>
        </p:nvSpPr>
        <p:spPr bwMode="auto">
          <a:xfrm>
            <a:off x="3277573" y="3428839"/>
            <a:ext cx="715404" cy="3924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r>
              <a:rPr kumimoji="0" lang="ko-KR" altLang="en-US" sz="975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일정 내용</a:t>
            </a:r>
            <a:endParaRPr kumimoji="0" lang="en-US" altLang="ko-KR" sz="1125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3" name="Rectangle 304"/>
          <p:cNvSpPr>
            <a:spLocks noChangeArrowheads="1"/>
          </p:cNvSpPr>
          <p:nvPr/>
        </p:nvSpPr>
        <p:spPr bwMode="auto">
          <a:xfrm>
            <a:off x="3284507" y="3162819"/>
            <a:ext cx="715404" cy="3000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altLang="ko-KR" sz="1350" dirty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02</a:t>
            </a:r>
          </a:p>
        </p:txBody>
      </p:sp>
      <p:grpSp>
        <p:nvGrpSpPr>
          <p:cNvPr id="25" name="그룹 24"/>
          <p:cNvGrpSpPr/>
          <p:nvPr/>
        </p:nvGrpSpPr>
        <p:grpSpPr>
          <a:xfrm>
            <a:off x="4912390" y="2927248"/>
            <a:ext cx="1206041" cy="1360361"/>
            <a:chOff x="6685713" y="2264697"/>
            <a:chExt cx="1336335" cy="1813814"/>
          </a:xfrm>
          <a:solidFill>
            <a:schemeClr val="accent5">
              <a:lumMod val="75000"/>
            </a:schemeClr>
          </a:solidFill>
        </p:grpSpPr>
        <p:sp>
          <p:nvSpPr>
            <p:cNvPr id="26" name="직사각형 25"/>
            <p:cNvSpPr/>
            <p:nvPr/>
          </p:nvSpPr>
          <p:spPr>
            <a:xfrm>
              <a:off x="6685713" y="2264697"/>
              <a:ext cx="1334868" cy="1334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27" name="이등변 삼각형 26"/>
            <p:cNvSpPr/>
            <p:nvPr/>
          </p:nvSpPr>
          <p:spPr>
            <a:xfrm rot="10800000">
              <a:off x="6686166" y="3598986"/>
              <a:ext cx="1335882" cy="4795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sp>
        <p:nvSpPr>
          <p:cNvPr id="28" name="Rectangle 304"/>
          <p:cNvSpPr>
            <a:spLocks noChangeArrowheads="1"/>
          </p:cNvSpPr>
          <p:nvPr/>
        </p:nvSpPr>
        <p:spPr bwMode="auto">
          <a:xfrm>
            <a:off x="5147853" y="3428839"/>
            <a:ext cx="715404" cy="3924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r>
              <a:rPr kumimoji="0" lang="ko-KR" altLang="en-US" sz="975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일정 내용</a:t>
            </a:r>
            <a:endParaRPr kumimoji="0" lang="en-US" altLang="ko-KR" sz="1125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9" name="Rectangle 304"/>
          <p:cNvSpPr>
            <a:spLocks noChangeArrowheads="1"/>
          </p:cNvSpPr>
          <p:nvPr/>
        </p:nvSpPr>
        <p:spPr bwMode="auto">
          <a:xfrm>
            <a:off x="5154788" y="3162819"/>
            <a:ext cx="715404" cy="3000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altLang="ko-KR" sz="1350" dirty="0">
                <a:solidFill>
                  <a:schemeClr val="bg1"/>
                </a:solidFill>
                <a:latin typeface="+mj-ea"/>
                <a:ea typeface="+mj-ea"/>
              </a:rPr>
              <a:t>03</a:t>
            </a:r>
          </a:p>
        </p:txBody>
      </p:sp>
      <p:grpSp>
        <p:nvGrpSpPr>
          <p:cNvPr id="30" name="그룹 29"/>
          <p:cNvGrpSpPr/>
          <p:nvPr/>
        </p:nvGrpSpPr>
        <p:grpSpPr>
          <a:xfrm>
            <a:off x="6785435" y="2927248"/>
            <a:ext cx="1206041" cy="1360361"/>
            <a:chOff x="1694613" y="1769397"/>
            <a:chExt cx="1336335" cy="18138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1" name="직사각형 30"/>
            <p:cNvSpPr/>
            <p:nvPr/>
          </p:nvSpPr>
          <p:spPr>
            <a:xfrm>
              <a:off x="1694613" y="1769397"/>
              <a:ext cx="1334868" cy="13348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32" name="이등변 삼각형 31"/>
            <p:cNvSpPr/>
            <p:nvPr/>
          </p:nvSpPr>
          <p:spPr>
            <a:xfrm rot="10800000">
              <a:off x="1695066" y="3103686"/>
              <a:ext cx="1335882" cy="4795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sp>
        <p:nvSpPr>
          <p:cNvPr id="33" name="Rectangle 304"/>
          <p:cNvSpPr>
            <a:spLocks noChangeArrowheads="1"/>
          </p:cNvSpPr>
          <p:nvPr/>
        </p:nvSpPr>
        <p:spPr bwMode="auto">
          <a:xfrm>
            <a:off x="7020898" y="3428839"/>
            <a:ext cx="715404" cy="3924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r>
              <a:rPr kumimoji="0" lang="ko-KR" altLang="en-US" sz="975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일정 내용</a:t>
            </a:r>
            <a:endParaRPr kumimoji="0" lang="en-US" altLang="ko-KR" sz="1125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4" name="Rectangle 304"/>
          <p:cNvSpPr>
            <a:spLocks noChangeArrowheads="1"/>
          </p:cNvSpPr>
          <p:nvPr/>
        </p:nvSpPr>
        <p:spPr bwMode="auto">
          <a:xfrm>
            <a:off x="7027832" y="3162819"/>
            <a:ext cx="715404" cy="3000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altLang="ko-KR" sz="1350" dirty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36" name="Rectangle 304"/>
          <p:cNvSpPr>
            <a:spLocks noChangeArrowheads="1"/>
          </p:cNvSpPr>
          <p:nvPr/>
        </p:nvSpPr>
        <p:spPr bwMode="auto">
          <a:xfrm>
            <a:off x="2952533" y="4876306"/>
            <a:ext cx="1388922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6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내용을 입력하세요</a:t>
            </a:r>
            <a:r>
              <a:rPr lang="en-US" altLang="ko-KR" sz="6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675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Rectangle 304"/>
          <p:cNvSpPr>
            <a:spLocks noChangeArrowheads="1"/>
          </p:cNvSpPr>
          <p:nvPr/>
        </p:nvSpPr>
        <p:spPr bwMode="auto">
          <a:xfrm>
            <a:off x="4825783" y="4876306"/>
            <a:ext cx="1388922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6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내용을 입력하세요</a:t>
            </a:r>
            <a:r>
              <a:rPr lang="en-US" altLang="ko-KR" sz="6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675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Rectangle 304"/>
          <p:cNvSpPr>
            <a:spLocks noChangeArrowheads="1"/>
          </p:cNvSpPr>
          <p:nvPr/>
        </p:nvSpPr>
        <p:spPr bwMode="auto">
          <a:xfrm>
            <a:off x="6699032" y="4876306"/>
            <a:ext cx="1388922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6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내용을 입력하세요</a:t>
            </a:r>
            <a:r>
              <a:rPr lang="en-US" altLang="ko-KR" sz="6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675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Rectangle 304"/>
          <p:cNvSpPr>
            <a:spLocks noChangeArrowheads="1"/>
          </p:cNvSpPr>
          <p:nvPr/>
        </p:nvSpPr>
        <p:spPr bwMode="auto">
          <a:xfrm>
            <a:off x="1216971" y="2493184"/>
            <a:ext cx="110438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r>
              <a:rPr kumimoji="0" lang="ko-KR" altLang="en-US" sz="1600" dirty="0" smtClean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제목</a:t>
            </a:r>
            <a:r>
              <a:rPr kumimoji="0" lang="en-US" altLang="ko-KR" sz="1600" dirty="0" smtClean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1</a:t>
            </a:r>
            <a:endParaRPr kumimoji="0" lang="en-US" altLang="ko-KR" sz="1600" dirty="0">
              <a:solidFill>
                <a:schemeClr val="bg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0" name="Rectangle 304"/>
          <p:cNvSpPr>
            <a:spLocks noChangeArrowheads="1"/>
          </p:cNvSpPr>
          <p:nvPr/>
        </p:nvSpPr>
        <p:spPr bwMode="auto">
          <a:xfrm>
            <a:off x="3090015" y="2493184"/>
            <a:ext cx="110438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r>
              <a:rPr kumimoji="0" lang="ko-KR" altLang="en-US" sz="1600" dirty="0" smtClean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제목</a:t>
            </a:r>
            <a:r>
              <a:rPr kumimoji="0" lang="en-US" altLang="ko-KR" sz="1600" dirty="0" smtClean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2</a:t>
            </a:r>
            <a:endParaRPr kumimoji="0" lang="ko-KR" altLang="en-US" sz="1600" dirty="0">
              <a:solidFill>
                <a:schemeClr val="bg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1" name="Rectangle 304"/>
          <p:cNvSpPr>
            <a:spLocks noChangeArrowheads="1"/>
          </p:cNvSpPr>
          <p:nvPr/>
        </p:nvSpPr>
        <p:spPr bwMode="auto">
          <a:xfrm>
            <a:off x="4953361" y="2494601"/>
            <a:ext cx="110438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r>
              <a:rPr kumimoji="0" lang="ko-KR" altLang="en-US" sz="1600" dirty="0" smtClean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제목</a:t>
            </a:r>
            <a:r>
              <a:rPr kumimoji="0" lang="en-US" altLang="ko-KR" sz="1600" dirty="0" smtClean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3</a:t>
            </a:r>
            <a:endParaRPr kumimoji="0" lang="ko-KR" altLang="en-US" sz="1600" dirty="0">
              <a:solidFill>
                <a:schemeClr val="bg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2" name="Rectangle 304"/>
          <p:cNvSpPr>
            <a:spLocks noChangeArrowheads="1"/>
          </p:cNvSpPr>
          <p:nvPr/>
        </p:nvSpPr>
        <p:spPr bwMode="auto">
          <a:xfrm>
            <a:off x="6841299" y="2487884"/>
            <a:ext cx="110438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r>
              <a:rPr kumimoji="0" lang="ko-KR" altLang="en-US" sz="1600" dirty="0" smtClean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제목</a:t>
            </a:r>
            <a:r>
              <a:rPr kumimoji="0" lang="en-US" altLang="ko-KR" sz="1600" dirty="0" smtClean="0">
                <a:solidFill>
                  <a:schemeClr val="bg2">
                    <a:lumMod val="50000"/>
                  </a:schemeClr>
                </a:solidFill>
                <a:latin typeface="+mn-ea"/>
                <a:ea typeface="+mn-ea"/>
              </a:rPr>
              <a:t>4</a:t>
            </a:r>
            <a:endParaRPr kumimoji="0" lang="ko-KR" altLang="en-US" sz="1600" dirty="0">
              <a:solidFill>
                <a:schemeClr val="bg2">
                  <a:lumMod val="50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535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5571" y="60385"/>
            <a:ext cx="8817274" cy="1112808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제목을 입력하세요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43" name="그룹 18"/>
          <p:cNvGrpSpPr>
            <a:grpSpLocks/>
          </p:cNvGrpSpPr>
          <p:nvPr/>
        </p:nvGrpSpPr>
        <p:grpSpPr bwMode="auto">
          <a:xfrm>
            <a:off x="507567" y="2147976"/>
            <a:ext cx="8128866" cy="3912649"/>
            <a:chOff x="751567" y="1908753"/>
            <a:chExt cx="9182329" cy="4420392"/>
          </a:xfrm>
        </p:grpSpPr>
        <p:grpSp>
          <p:nvGrpSpPr>
            <p:cNvPr id="44" name="그룹 14"/>
            <p:cNvGrpSpPr>
              <a:grpSpLocks/>
            </p:cNvGrpSpPr>
            <p:nvPr/>
          </p:nvGrpSpPr>
          <p:grpSpPr bwMode="auto">
            <a:xfrm>
              <a:off x="3717925" y="3032760"/>
              <a:ext cx="3264338" cy="2182548"/>
              <a:chOff x="3717925" y="2989034"/>
              <a:chExt cx="3264338" cy="2231900"/>
            </a:xfrm>
          </p:grpSpPr>
          <p:grpSp>
            <p:nvGrpSpPr>
              <p:cNvPr id="79" name="그룹 13"/>
              <p:cNvGrpSpPr>
                <a:grpSpLocks/>
              </p:cNvGrpSpPr>
              <p:nvPr/>
            </p:nvGrpSpPr>
            <p:grpSpPr bwMode="auto">
              <a:xfrm>
                <a:off x="3717925" y="2989034"/>
                <a:ext cx="3264338" cy="494976"/>
                <a:chOff x="3717925" y="2901950"/>
                <a:chExt cx="3264338" cy="494976"/>
              </a:xfrm>
            </p:grpSpPr>
            <p:cxnSp>
              <p:nvCxnSpPr>
                <p:cNvPr id="83" name="직선 연결선 82"/>
                <p:cNvCxnSpPr/>
                <p:nvPr/>
              </p:nvCxnSpPr>
              <p:spPr bwMode="auto">
                <a:xfrm>
                  <a:off x="3718678" y="2902097"/>
                  <a:ext cx="722331" cy="495225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직선 연결선 83"/>
                <p:cNvCxnSpPr/>
                <p:nvPr/>
              </p:nvCxnSpPr>
              <p:spPr bwMode="auto">
                <a:xfrm flipH="1">
                  <a:off x="6260329" y="2902097"/>
                  <a:ext cx="722330" cy="495225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0" name="그룹 53"/>
              <p:cNvGrpSpPr>
                <a:grpSpLocks/>
              </p:cNvGrpSpPr>
              <p:nvPr/>
            </p:nvGrpSpPr>
            <p:grpSpPr bwMode="auto">
              <a:xfrm flipV="1">
                <a:off x="3717925" y="4725958"/>
                <a:ext cx="3264338" cy="494976"/>
                <a:chOff x="3717925" y="2901950"/>
                <a:chExt cx="3264338" cy="494976"/>
              </a:xfrm>
            </p:grpSpPr>
            <p:cxnSp>
              <p:nvCxnSpPr>
                <p:cNvPr id="81" name="직선 연결선 80"/>
                <p:cNvCxnSpPr/>
                <p:nvPr/>
              </p:nvCxnSpPr>
              <p:spPr bwMode="auto">
                <a:xfrm>
                  <a:off x="3718678" y="2902756"/>
                  <a:ext cx="722331" cy="495226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직선 연결선 81"/>
                <p:cNvCxnSpPr/>
                <p:nvPr/>
              </p:nvCxnSpPr>
              <p:spPr bwMode="auto">
                <a:xfrm flipH="1">
                  <a:off x="6260329" y="2902756"/>
                  <a:ext cx="722330" cy="495226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45" name="그룹 1"/>
            <p:cNvGrpSpPr>
              <a:grpSpLocks/>
            </p:cNvGrpSpPr>
            <p:nvPr/>
          </p:nvGrpSpPr>
          <p:grpSpPr bwMode="auto">
            <a:xfrm>
              <a:off x="6646604" y="1908753"/>
              <a:ext cx="3287292" cy="1329186"/>
              <a:chOff x="6690146" y="2060153"/>
              <a:chExt cx="3287292" cy="1329186"/>
            </a:xfrm>
          </p:grpSpPr>
          <p:sp>
            <p:nvSpPr>
              <p:cNvPr id="74" name="직사각형 73"/>
              <p:cNvSpPr/>
              <p:nvPr/>
            </p:nvSpPr>
            <p:spPr bwMode="auto">
              <a:xfrm flipH="1">
                <a:off x="7357998" y="2093496"/>
                <a:ext cx="2619440" cy="126387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latinLnBrk="1" hangingPunct="1">
                  <a:defRPr/>
                </a:pPr>
                <a:endParaRPr lang="ko-KR" altLang="en-US"/>
              </a:p>
            </p:txBody>
          </p:sp>
          <p:sp>
            <p:nvSpPr>
              <p:cNvPr id="75" name="직사각형 180"/>
              <p:cNvSpPr>
                <a:spLocks noChangeArrowheads="1"/>
              </p:cNvSpPr>
              <p:nvPr/>
            </p:nvSpPr>
            <p:spPr bwMode="auto">
              <a:xfrm flipH="1">
                <a:off x="6690146" y="2060153"/>
                <a:ext cx="1328742" cy="1329186"/>
              </a:xfrm>
              <a:prstGeom prst="rect">
                <a:avLst/>
              </a:prstGeom>
              <a:solidFill>
                <a:srgbClr val="F7C5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latinLnBrk="1" hangingPunct="1"/>
                <a:endParaRPr lang="ko-KR" altLang="en-US"/>
              </a:p>
            </p:txBody>
          </p:sp>
          <p:sp>
            <p:nvSpPr>
              <p:cNvPr id="76" name="Rectangle 304"/>
              <p:cNvSpPr>
                <a:spLocks noChangeArrowheads="1"/>
              </p:cNvSpPr>
              <p:nvPr/>
            </p:nvSpPr>
            <p:spPr bwMode="auto">
              <a:xfrm flipH="1">
                <a:off x="8137478" y="2234809"/>
                <a:ext cx="1739943" cy="295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ko-KR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77" name="Rectangle 304"/>
              <p:cNvSpPr>
                <a:spLocks noChangeArrowheads="1"/>
              </p:cNvSpPr>
              <p:nvPr/>
            </p:nvSpPr>
            <p:spPr bwMode="auto">
              <a:xfrm flipH="1">
                <a:off x="6896321" y="2221881"/>
                <a:ext cx="915756" cy="365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나눔고딕" pitchFamily="2" charset="-127"/>
                    <a:ea typeface="나눔고딕" pitchFamily="2" charset="-127"/>
                  </a:rPr>
                  <a:t>03</a:t>
                </a:r>
              </a:p>
            </p:txBody>
          </p:sp>
          <p:pic>
            <p:nvPicPr>
              <p:cNvPr id="78" name="그림 40"/>
              <p:cNvPicPr>
                <a:picLocks noChangeAspect="1"/>
              </p:cNvPicPr>
              <p:nvPr/>
            </p:nvPicPr>
            <p:blipFill>
              <a:blip r:embed="rId3">
                <a:lum bright="10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793" r="79597"/>
              <a:stretch>
                <a:fillRect/>
              </a:stretch>
            </p:blipFill>
            <p:spPr bwMode="auto">
              <a:xfrm>
                <a:off x="6937575" y="2593815"/>
                <a:ext cx="792531" cy="568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6" name="그룹 4"/>
            <p:cNvGrpSpPr>
              <a:grpSpLocks/>
            </p:cNvGrpSpPr>
            <p:nvPr/>
          </p:nvGrpSpPr>
          <p:grpSpPr bwMode="auto">
            <a:xfrm>
              <a:off x="6646604" y="4999959"/>
              <a:ext cx="3287292" cy="1329186"/>
              <a:chOff x="6690146" y="4728292"/>
              <a:chExt cx="3287292" cy="1329186"/>
            </a:xfrm>
          </p:grpSpPr>
          <p:sp>
            <p:nvSpPr>
              <p:cNvPr id="69" name="직사각형 68"/>
              <p:cNvSpPr/>
              <p:nvPr/>
            </p:nvSpPr>
            <p:spPr bwMode="auto">
              <a:xfrm flipH="1">
                <a:off x="7357998" y="4760258"/>
                <a:ext cx="2619440" cy="126387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latinLnBrk="1" hangingPunct="1">
                  <a:defRPr/>
                </a:pPr>
                <a:endParaRPr lang="ko-KR" altLang="en-US"/>
              </a:p>
            </p:txBody>
          </p:sp>
          <p:sp>
            <p:nvSpPr>
              <p:cNvPr id="70" name="직사각형 187"/>
              <p:cNvSpPr>
                <a:spLocks noChangeArrowheads="1"/>
              </p:cNvSpPr>
              <p:nvPr/>
            </p:nvSpPr>
            <p:spPr bwMode="auto">
              <a:xfrm flipH="1">
                <a:off x="6690146" y="4728292"/>
                <a:ext cx="1328742" cy="1329186"/>
              </a:xfrm>
              <a:prstGeom prst="rect">
                <a:avLst/>
              </a:prstGeom>
              <a:solidFill>
                <a:srgbClr val="955C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latinLnBrk="1" hangingPunct="1"/>
                <a:endParaRPr lang="ko-KR" altLang="en-US"/>
              </a:p>
            </p:txBody>
          </p:sp>
          <p:sp>
            <p:nvSpPr>
              <p:cNvPr id="71" name="Rectangle 304"/>
              <p:cNvSpPr>
                <a:spLocks noChangeArrowheads="1"/>
              </p:cNvSpPr>
              <p:nvPr/>
            </p:nvSpPr>
            <p:spPr bwMode="auto">
              <a:xfrm flipH="1">
                <a:off x="6896321" y="4863428"/>
                <a:ext cx="915756" cy="365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나눔고딕" pitchFamily="2" charset="-127"/>
                    <a:ea typeface="나눔고딕" pitchFamily="2" charset="-127"/>
                  </a:rPr>
                  <a:t>04</a:t>
                </a:r>
              </a:p>
            </p:txBody>
          </p:sp>
          <p:pic>
            <p:nvPicPr>
              <p:cNvPr id="72" name="그림 37"/>
              <p:cNvPicPr>
                <a:picLocks noChangeAspect="1"/>
              </p:cNvPicPr>
              <p:nvPr/>
            </p:nvPicPr>
            <p:blipFill>
              <a:blip r:embed="rId3">
                <a:lum bright="10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005"/>
              <a:stretch>
                <a:fillRect/>
              </a:stretch>
            </p:blipFill>
            <p:spPr bwMode="auto">
              <a:xfrm>
                <a:off x="7104128" y="5262143"/>
                <a:ext cx="446929" cy="592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3" name="Rectangle 304"/>
              <p:cNvSpPr>
                <a:spLocks noChangeArrowheads="1"/>
              </p:cNvSpPr>
              <p:nvPr/>
            </p:nvSpPr>
            <p:spPr bwMode="auto">
              <a:xfrm flipH="1">
                <a:off x="8137478" y="4914273"/>
                <a:ext cx="1739943" cy="295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ko-KR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47" name="그룹 2"/>
            <p:cNvGrpSpPr>
              <a:grpSpLocks/>
            </p:cNvGrpSpPr>
            <p:nvPr/>
          </p:nvGrpSpPr>
          <p:grpSpPr bwMode="auto">
            <a:xfrm>
              <a:off x="751567" y="1908753"/>
              <a:ext cx="3287293" cy="1329186"/>
              <a:chOff x="708025" y="2060153"/>
              <a:chExt cx="3287293" cy="1329186"/>
            </a:xfrm>
          </p:grpSpPr>
          <p:sp>
            <p:nvSpPr>
              <p:cNvPr id="63" name="직사각형 62"/>
              <p:cNvSpPr/>
              <p:nvPr/>
            </p:nvSpPr>
            <p:spPr bwMode="auto">
              <a:xfrm>
                <a:off x="708025" y="2093496"/>
                <a:ext cx="2619440" cy="126387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latinLnBrk="1" hangingPunct="1">
                  <a:defRPr/>
                </a:pPr>
                <a:endParaRPr lang="ko-KR" altLang="en-US"/>
              </a:p>
            </p:txBody>
          </p:sp>
          <p:sp>
            <p:nvSpPr>
              <p:cNvPr id="64" name="직사각형 51"/>
              <p:cNvSpPr>
                <a:spLocks noChangeArrowheads="1"/>
              </p:cNvSpPr>
              <p:nvPr/>
            </p:nvSpPr>
            <p:spPr bwMode="auto">
              <a:xfrm>
                <a:off x="2666576" y="2060153"/>
                <a:ext cx="1328742" cy="1329186"/>
              </a:xfrm>
              <a:prstGeom prst="rect">
                <a:avLst/>
              </a:prstGeom>
              <a:solidFill>
                <a:srgbClr val="73A0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latinLnBrk="1" hangingPunct="1"/>
                <a:endParaRPr lang="ko-KR" altLang="en-US"/>
              </a:p>
            </p:txBody>
          </p:sp>
          <p:grpSp>
            <p:nvGrpSpPr>
              <p:cNvPr id="65" name="그룹 4107"/>
              <p:cNvGrpSpPr>
                <a:grpSpLocks/>
              </p:cNvGrpSpPr>
              <p:nvPr/>
            </p:nvGrpSpPr>
            <p:grpSpPr bwMode="auto">
              <a:xfrm>
                <a:off x="2873387" y="2221881"/>
                <a:ext cx="915756" cy="902295"/>
                <a:chOff x="3066536" y="2749461"/>
                <a:chExt cx="849232" cy="836469"/>
              </a:xfrm>
            </p:grpSpPr>
            <p:pic>
              <p:nvPicPr>
                <p:cNvPr id="67" name="그림 38"/>
                <p:cNvPicPr>
                  <a:picLocks noChangeAspect="1"/>
                </p:cNvPicPr>
                <p:nvPr/>
              </p:nvPicPr>
              <p:blipFill>
                <a:blip r:embed="rId3">
                  <a:lum bright="10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11" r="48894"/>
                <a:stretch>
                  <a:fillRect/>
                </a:stretch>
              </p:blipFill>
              <p:spPr bwMode="auto">
                <a:xfrm>
                  <a:off x="3128003" y="3063642"/>
                  <a:ext cx="728662" cy="522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8" name="Rectangle 304"/>
                <p:cNvSpPr>
                  <a:spLocks noChangeArrowheads="1"/>
                </p:cNvSpPr>
                <p:nvPr/>
              </p:nvSpPr>
              <p:spPr bwMode="auto">
                <a:xfrm>
                  <a:off x="3066536" y="2749461"/>
                  <a:ext cx="849232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kumimoji="1">
                      <a:solidFill>
                        <a:schemeClr val="tx1"/>
                      </a:solidFill>
                      <a:latin typeface="굴림" panose="020B0600000101010101" pitchFamily="50" charset="-127"/>
                      <a:ea typeface="굴림" panose="020B0600000101010101" pitchFamily="50" charset="-127"/>
                    </a:defRPr>
                  </a:lvl1pPr>
                  <a:lvl2pPr marL="742950" indent="-285750">
                    <a:defRPr kumimoji="1">
                      <a:solidFill>
                        <a:schemeClr val="tx1"/>
                      </a:solidFill>
                      <a:latin typeface="굴림" panose="020B0600000101010101" pitchFamily="50" charset="-127"/>
                      <a:ea typeface="굴림" panose="020B0600000101010101" pitchFamily="50" charset="-127"/>
                    </a:defRPr>
                  </a:lvl2pPr>
                  <a:lvl3pPr marL="1143000" indent="-228600">
                    <a:defRPr kumimoji="1">
                      <a:solidFill>
                        <a:schemeClr val="tx1"/>
                      </a:solidFill>
                      <a:latin typeface="굴림" panose="020B0600000101010101" pitchFamily="50" charset="-127"/>
                      <a:ea typeface="굴림" panose="020B0600000101010101" pitchFamily="50" charset="-127"/>
                    </a:defRPr>
                  </a:lvl3pPr>
                  <a:lvl4pPr marL="1600200" indent="-228600">
                    <a:defRPr kumimoji="1">
                      <a:solidFill>
                        <a:schemeClr val="tx1"/>
                      </a:solidFill>
                      <a:latin typeface="굴림" panose="020B0600000101010101" pitchFamily="50" charset="-127"/>
                      <a:ea typeface="굴림" panose="020B0600000101010101" pitchFamily="50" charset="-127"/>
                    </a:defRPr>
                  </a:lvl4pPr>
                  <a:lvl5pPr marL="2057400" indent="-228600">
                    <a:defRPr kumimoji="1">
                      <a:solidFill>
                        <a:schemeClr val="tx1"/>
                      </a:solidFill>
                      <a:latin typeface="굴림" panose="020B0600000101010101" pitchFamily="50" charset="-127"/>
                      <a:ea typeface="굴림" panose="020B0600000101010101" pitchFamily="50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anose="020B0600000101010101" pitchFamily="50" charset="-127"/>
                      <a:ea typeface="굴림" panose="020B0600000101010101" pitchFamily="50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anose="020B0600000101010101" pitchFamily="50" charset="-127"/>
                      <a:ea typeface="굴림" panose="020B0600000101010101" pitchFamily="50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anose="020B0600000101010101" pitchFamily="50" charset="-127"/>
                      <a:ea typeface="굴림" panose="020B0600000101010101" pitchFamily="50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anose="020B0600000101010101" pitchFamily="50" charset="-127"/>
                      <a:ea typeface="굴림" panose="020B0600000101010101" pitchFamily="50" charset="-127"/>
                    </a:defRPr>
                  </a:lvl9pPr>
                </a:lstStyle>
                <a:p>
                  <a:pPr algn="ctr"/>
                  <a:r>
                    <a:rPr kumimoji="0" lang="en-US" altLang="ko-KR" sz="1600">
                      <a:solidFill>
                        <a:schemeClr val="bg1"/>
                      </a:solidFill>
                      <a:latin typeface="나눔고딕" pitchFamily="2" charset="-127"/>
                      <a:ea typeface="나눔고딕" pitchFamily="2" charset="-127"/>
                    </a:rPr>
                    <a:t>01</a:t>
                  </a:r>
                </a:p>
              </p:txBody>
            </p:sp>
          </p:grpSp>
          <p:sp>
            <p:nvSpPr>
              <p:cNvPr id="66" name="Rectangle 304"/>
              <p:cNvSpPr>
                <a:spLocks noChangeArrowheads="1"/>
              </p:cNvSpPr>
              <p:nvPr/>
            </p:nvSpPr>
            <p:spPr bwMode="auto">
              <a:xfrm flipH="1">
                <a:off x="817565" y="2234809"/>
                <a:ext cx="1741531" cy="295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 eaLnBrk="1" latinLnBrk="1" hangingPunct="1">
                  <a:defRPr/>
                </a:pPr>
                <a:r>
                  <a:rPr lang="ko-KR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48" name="그룹 3"/>
            <p:cNvGrpSpPr>
              <a:grpSpLocks/>
            </p:cNvGrpSpPr>
            <p:nvPr/>
          </p:nvGrpSpPr>
          <p:grpSpPr bwMode="auto">
            <a:xfrm>
              <a:off x="751567" y="4999959"/>
              <a:ext cx="3287293" cy="1329186"/>
              <a:chOff x="708025" y="4728292"/>
              <a:chExt cx="3287293" cy="1329186"/>
            </a:xfrm>
          </p:grpSpPr>
          <p:sp>
            <p:nvSpPr>
              <p:cNvPr id="58" name="직사각형 57"/>
              <p:cNvSpPr/>
              <p:nvPr/>
            </p:nvSpPr>
            <p:spPr bwMode="auto">
              <a:xfrm>
                <a:off x="708025" y="4760258"/>
                <a:ext cx="2619440" cy="126387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latinLnBrk="1" hangingPunct="1">
                  <a:defRPr/>
                </a:pPr>
                <a:endParaRPr lang="ko-KR" altLang="en-US"/>
              </a:p>
            </p:txBody>
          </p:sp>
          <p:sp>
            <p:nvSpPr>
              <p:cNvPr id="59" name="직사각형 170"/>
              <p:cNvSpPr>
                <a:spLocks noChangeArrowheads="1"/>
              </p:cNvSpPr>
              <p:nvPr/>
            </p:nvSpPr>
            <p:spPr bwMode="auto">
              <a:xfrm>
                <a:off x="2666576" y="4728292"/>
                <a:ext cx="1328742" cy="1329186"/>
              </a:xfrm>
              <a:prstGeom prst="rect">
                <a:avLst/>
              </a:prstGeom>
              <a:solidFill>
                <a:srgbClr val="B1C9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latinLnBrk="1" hangingPunct="1"/>
                <a:endParaRPr lang="ko-KR" altLang="en-US"/>
              </a:p>
            </p:txBody>
          </p:sp>
          <p:sp>
            <p:nvSpPr>
              <p:cNvPr id="60" name="Rectangle 304"/>
              <p:cNvSpPr>
                <a:spLocks noChangeArrowheads="1"/>
              </p:cNvSpPr>
              <p:nvPr/>
            </p:nvSpPr>
            <p:spPr bwMode="auto">
              <a:xfrm>
                <a:off x="2873387" y="4863428"/>
                <a:ext cx="915756" cy="365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나눔고딕" pitchFamily="2" charset="-127"/>
                    <a:ea typeface="나눔고딕" pitchFamily="2" charset="-127"/>
                  </a:rPr>
                  <a:t>02</a:t>
                </a:r>
              </a:p>
            </p:txBody>
          </p:sp>
          <p:pic>
            <p:nvPicPr>
              <p:cNvPr id="61" name="그림 2"/>
              <p:cNvPicPr>
                <a:picLocks noChangeAspect="1"/>
              </p:cNvPicPr>
              <p:nvPr/>
            </p:nvPicPr>
            <p:blipFill>
              <a:blip r:embed="rId4">
                <a:lum bright="10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4512" y="5269834"/>
                <a:ext cx="535654" cy="5156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" name="Rectangle 304"/>
              <p:cNvSpPr>
                <a:spLocks noChangeArrowheads="1"/>
              </p:cNvSpPr>
              <p:nvPr/>
            </p:nvSpPr>
            <p:spPr bwMode="auto">
              <a:xfrm flipH="1">
                <a:off x="817565" y="4914273"/>
                <a:ext cx="1741531" cy="295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 eaLnBrk="1" latinLnBrk="1" hangingPunct="1">
                  <a:defRPr/>
                </a:pPr>
                <a:r>
                  <a:rPr lang="ko-KR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sp>
          <p:nvSpPr>
            <p:cNvPr id="49" name="타원 48"/>
            <p:cNvSpPr/>
            <p:nvPr/>
          </p:nvSpPr>
          <p:spPr bwMode="auto">
            <a:xfrm>
              <a:off x="4209228" y="3013851"/>
              <a:ext cx="2265418" cy="226735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 bwMode="auto">
            <a:xfrm>
              <a:off x="4363219" y="3167866"/>
              <a:ext cx="1957437" cy="195932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  <p:sp>
          <p:nvSpPr>
            <p:cNvPr id="51" name="Rectangle 304"/>
            <p:cNvSpPr>
              <a:spLocks noChangeArrowheads="1"/>
            </p:cNvSpPr>
            <p:nvPr/>
          </p:nvSpPr>
          <p:spPr bwMode="auto">
            <a:xfrm>
              <a:off x="4480697" y="3785523"/>
              <a:ext cx="1720893" cy="695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defRPr/>
              </a:pPr>
              <a:r>
                <a:rPr kumimoji="0" lang="ko-KR" altLang="en-US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내용을 입력하세요</a:t>
              </a:r>
              <a:r>
                <a:rPr kumimoji="0" lang="en-US" altLang="ko-KR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kumimoji="0" lang="en-US" altLang="ko-KR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grpSp>
          <p:nvGrpSpPr>
            <p:cNvPr id="52" name="그룹 16"/>
            <p:cNvGrpSpPr>
              <a:grpSpLocks/>
            </p:cNvGrpSpPr>
            <p:nvPr/>
          </p:nvGrpSpPr>
          <p:grpSpPr bwMode="auto">
            <a:xfrm>
              <a:off x="6860418" y="3679132"/>
              <a:ext cx="2963937" cy="482688"/>
              <a:chOff x="7208829" y="3751702"/>
              <a:chExt cx="2963937" cy="482688"/>
            </a:xfrm>
          </p:grpSpPr>
          <p:sp>
            <p:nvSpPr>
              <p:cNvPr id="56" name="Rectangle 304"/>
              <p:cNvSpPr>
                <a:spLocks noChangeArrowheads="1"/>
              </p:cNvSpPr>
              <p:nvPr/>
            </p:nvSpPr>
            <p:spPr bwMode="auto">
              <a:xfrm flipH="1">
                <a:off x="7492999" y="3751702"/>
                <a:ext cx="2679767" cy="3414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1" latinLnBrk="1" hangingPunct="1">
                  <a:lnSpc>
                    <a:spcPct val="150000"/>
                  </a:lnSpc>
                  <a:defRPr/>
                </a:pPr>
                <a:r>
                  <a:rPr lang="ko-KR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57" name="이등변 삼각형 56"/>
              <p:cNvSpPr/>
              <p:nvPr/>
            </p:nvSpPr>
            <p:spPr bwMode="auto">
              <a:xfrm rot="5400000">
                <a:off x="7193731" y="4030374"/>
                <a:ext cx="219114" cy="1889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latinLnBrk="1" hangingPunct="1">
                  <a:defRPr/>
                </a:pPr>
                <a:endParaRPr lang="ko-KR" altLang="en-US"/>
              </a:p>
            </p:txBody>
          </p:sp>
        </p:grpSp>
        <p:grpSp>
          <p:nvGrpSpPr>
            <p:cNvPr id="53" name="그룹 61"/>
            <p:cNvGrpSpPr>
              <a:grpSpLocks/>
            </p:cNvGrpSpPr>
            <p:nvPr/>
          </p:nvGrpSpPr>
          <p:grpSpPr bwMode="auto">
            <a:xfrm flipH="1">
              <a:off x="870632" y="3664843"/>
              <a:ext cx="2995688" cy="496976"/>
              <a:chOff x="7209298" y="3737413"/>
              <a:chExt cx="2995688" cy="496976"/>
            </a:xfrm>
          </p:grpSpPr>
          <p:sp>
            <p:nvSpPr>
              <p:cNvPr id="54" name="Rectangle 304"/>
              <p:cNvSpPr>
                <a:spLocks noChangeArrowheads="1"/>
              </p:cNvSpPr>
              <p:nvPr/>
            </p:nvSpPr>
            <p:spPr bwMode="auto">
              <a:xfrm flipH="1">
                <a:off x="7544269" y="3737413"/>
                <a:ext cx="2660717" cy="3414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 eaLnBrk="1" latinLnBrk="1" hangingPunct="1">
                  <a:lnSpc>
                    <a:spcPct val="150000"/>
                  </a:lnSpc>
                  <a:defRPr/>
                </a:pPr>
                <a:r>
                  <a:rPr lang="ko-KR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</a:t>
                </a:r>
                <a:endPara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55" name="이등변 삼각형 54"/>
              <p:cNvSpPr/>
              <p:nvPr/>
            </p:nvSpPr>
            <p:spPr bwMode="auto">
              <a:xfrm rot="5400000">
                <a:off x="7194200" y="4030373"/>
                <a:ext cx="219114" cy="188918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latinLnBrk="1" hangingPunct="1">
                  <a:defRPr/>
                </a:pPr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9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5571" y="60385"/>
            <a:ext cx="8817274" cy="1112808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제목을 입력하세요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34" name="차트 33"/>
          <p:cNvGraphicFramePr/>
          <p:nvPr>
            <p:extLst>
              <p:ext uri="{D42A27DB-BD31-4B8C-83A1-F6EECF244321}">
                <p14:modId xmlns:p14="http://schemas.microsoft.com/office/powerpoint/2010/main" val="1375659897"/>
              </p:ext>
            </p:extLst>
          </p:nvPr>
        </p:nvGraphicFramePr>
        <p:xfrm>
          <a:off x="852577" y="1422878"/>
          <a:ext cx="7438845" cy="5322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09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53751" y="3429000"/>
            <a:ext cx="5244860" cy="179860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altLang="ko-KR" sz="5400" dirty="0" smtClean="0"/>
              <a:t>THANK YOU!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9708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98</Words>
  <Application>Microsoft Office PowerPoint</Application>
  <PresentationFormat>화면 슬라이드 쇼(4:3)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제목을 입력하세요</vt:lpstr>
      <vt:lpstr>PowerPoint 프레젠테이션</vt:lpstr>
      <vt:lpstr>제목을 입력하세요.</vt:lpstr>
      <vt:lpstr>제목을 입력하세요.</vt:lpstr>
      <vt:lpstr>제목을 입력하세요.</vt:lpstr>
      <vt:lpstr>제목을 입력하세요.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10</cp:revision>
  <dcterms:created xsi:type="dcterms:W3CDTF">2020-08-14T02:38:44Z</dcterms:created>
  <dcterms:modified xsi:type="dcterms:W3CDTF">2020-08-21T04:19:12Z</dcterms:modified>
</cp:coreProperties>
</file>