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64" r:id="rId3"/>
    <p:sldId id="257" r:id="rId4"/>
    <p:sldId id="261" r:id="rId5"/>
    <p:sldId id="259" r:id="rId6"/>
    <p:sldId id="260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04856"/>
    <a:srgbClr val="3D77D3"/>
    <a:srgbClr val="4AB8D1"/>
    <a:srgbClr val="935CEA"/>
    <a:srgbClr val="FFB3E4"/>
    <a:srgbClr val="5A67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1" d="100"/>
          <a:sy n="111" d="100"/>
        </p:scale>
        <p:origin x="798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5" d="100"/>
          <a:sy n="85" d="100"/>
        </p:scale>
        <p:origin x="2952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계열 1</c:v>
                </c:pt>
              </c:strCache>
            </c:strRef>
          </c:tx>
          <c:spPr>
            <a:solidFill>
              <a:srgbClr val="3D77D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항목 1</c:v>
                </c:pt>
                <c:pt idx="1">
                  <c:v>항목 2</c:v>
                </c:pt>
                <c:pt idx="2">
                  <c:v>항목 3</c:v>
                </c:pt>
                <c:pt idx="3">
                  <c:v>항목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061-4D81-A285-2953FDCC337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계열 2</c:v>
                </c:pt>
              </c:strCache>
            </c:strRef>
          </c:tx>
          <c:spPr>
            <a:solidFill>
              <a:srgbClr val="935CEA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항목 1</c:v>
                </c:pt>
                <c:pt idx="1">
                  <c:v>항목 2</c:v>
                </c:pt>
                <c:pt idx="2">
                  <c:v>항목 3</c:v>
                </c:pt>
                <c:pt idx="3">
                  <c:v>항목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061-4D81-A285-2953FDCC337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계열 3</c:v>
                </c:pt>
              </c:strCache>
            </c:strRef>
          </c:tx>
          <c:spPr>
            <a:solidFill>
              <a:srgbClr val="FFB3E4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항목 1</c:v>
                </c:pt>
                <c:pt idx="1">
                  <c:v>항목 2</c:v>
                </c:pt>
                <c:pt idx="2">
                  <c:v>항목 3</c:v>
                </c:pt>
                <c:pt idx="3">
                  <c:v>항목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061-4D81-A285-2953FDCC33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34191280"/>
        <c:axId val="334192264"/>
      </c:barChart>
      <c:catAx>
        <c:axId val="3341912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334192264"/>
        <c:crosses val="autoZero"/>
        <c:auto val="1"/>
        <c:lblAlgn val="ctr"/>
        <c:lblOffset val="100"/>
        <c:noMultiLvlLbl val="0"/>
      </c:catAx>
      <c:valAx>
        <c:axId val="3341922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3341912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6C11B9-8EDD-41CF-8E46-6B20B9691B0F}" type="datetimeFigureOut">
              <a:rPr lang="ko-KR" altLang="en-US" smtClean="0"/>
              <a:t>2020-08-24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302F11-7470-4834-B6BB-ABC47D90F1C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419653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FDDE4-1057-4D6A-807F-E3230EBEBF53}" type="datetimeFigureOut">
              <a:rPr lang="ko-KR" altLang="en-US" smtClean="0"/>
              <a:t>2020-08-24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CD3A8-DF1C-482A-816F-B76EAEF1A08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192261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FDDE4-1057-4D6A-807F-E3230EBEBF53}" type="datetimeFigureOut">
              <a:rPr lang="ko-KR" altLang="en-US" smtClean="0"/>
              <a:t>2020-08-24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CD3A8-DF1C-482A-816F-B76EAEF1A08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197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FDDE4-1057-4D6A-807F-E3230EBEBF53}" type="datetimeFigureOut">
              <a:rPr lang="ko-KR" altLang="en-US" smtClean="0"/>
              <a:t>2020-08-24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CD3A8-DF1C-482A-816F-B76EAEF1A08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31863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FDDE4-1057-4D6A-807F-E3230EBEBF53}" type="datetimeFigureOut">
              <a:rPr lang="ko-KR" altLang="en-US" smtClean="0"/>
              <a:t>2020-08-24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CD3A8-DF1C-482A-816F-B76EAEF1A08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85462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FDDE4-1057-4D6A-807F-E3230EBEBF53}" type="datetimeFigureOut">
              <a:rPr lang="ko-KR" altLang="en-US" smtClean="0"/>
              <a:t>2020-08-24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CD3A8-DF1C-482A-816F-B76EAEF1A08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10944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FDDE4-1057-4D6A-807F-E3230EBEBF53}" type="datetimeFigureOut">
              <a:rPr lang="ko-KR" altLang="en-US" smtClean="0"/>
              <a:t>2020-08-24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CD3A8-DF1C-482A-816F-B76EAEF1A08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638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FDDE4-1057-4D6A-807F-E3230EBEBF53}" type="datetimeFigureOut">
              <a:rPr lang="ko-KR" altLang="en-US" smtClean="0"/>
              <a:t>2020-08-24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CD3A8-DF1C-482A-816F-B76EAEF1A08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38629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FDDE4-1057-4D6A-807F-E3230EBEBF53}" type="datetimeFigureOut">
              <a:rPr lang="ko-KR" altLang="en-US" smtClean="0"/>
              <a:t>2020-08-24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CD3A8-DF1C-482A-816F-B76EAEF1A08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56285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FDDE4-1057-4D6A-807F-E3230EBEBF53}" type="datetimeFigureOut">
              <a:rPr lang="ko-KR" altLang="en-US" smtClean="0"/>
              <a:t>2020-08-24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CD3A8-DF1C-482A-816F-B76EAEF1A08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06994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FDDE4-1057-4D6A-807F-E3230EBEBF53}" type="datetimeFigureOut">
              <a:rPr lang="ko-KR" altLang="en-US" smtClean="0"/>
              <a:t>2020-08-24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CD3A8-DF1C-482A-816F-B76EAEF1A08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35546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FDDE4-1057-4D6A-807F-E3230EBEBF53}" type="datetimeFigureOut">
              <a:rPr lang="ko-KR" altLang="en-US" smtClean="0"/>
              <a:t>2020-08-24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CD3A8-DF1C-482A-816F-B76EAEF1A08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02238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7FDDE4-1057-4D6A-807F-E3230EBEBF53}" type="datetimeFigureOut">
              <a:rPr lang="ko-KR" altLang="en-US" smtClean="0"/>
              <a:t>2020-08-24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ECD3A8-DF1C-482A-816F-B76EAEF1A089}" type="slidenum">
              <a:rPr lang="ko-KR" altLang="en-US" smtClean="0"/>
              <a:t>‹#›</a:t>
            </a:fld>
            <a:endParaRPr lang="ko-KR" altLang="en-US"/>
          </a:p>
        </p:txBody>
      </p:sp>
      <p:pic>
        <p:nvPicPr>
          <p:cNvPr id="7" name="그림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2814" y="123084"/>
            <a:ext cx="1228863" cy="637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8282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605177"/>
            <a:ext cx="7772400" cy="1103193"/>
          </a:xfrm>
        </p:spPr>
        <p:txBody>
          <a:bodyPr/>
          <a:lstStyle/>
          <a:p>
            <a:r>
              <a:rPr lang="ko-KR" altLang="en-US" dirty="0"/>
              <a:t>제목을 입력하세요</a:t>
            </a:r>
            <a:r>
              <a:rPr lang="en-US" altLang="ko-KR" dirty="0"/>
              <a:t>.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43000" y="3865250"/>
            <a:ext cx="6858000" cy="1392550"/>
          </a:xfrm>
        </p:spPr>
        <p:txBody>
          <a:bodyPr/>
          <a:lstStyle/>
          <a:p>
            <a:r>
              <a:rPr lang="ko-KR" altLang="en-US" dirty="0" smtClean="0"/>
              <a:t>부제목을 입력하세요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52755" y="2078965"/>
            <a:ext cx="61247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dirty="0" smtClean="0"/>
              <a:t>부제목을 입력하세요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961420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그룹 13"/>
          <p:cNvGrpSpPr>
            <a:grpSpLocks/>
          </p:cNvGrpSpPr>
          <p:nvPr/>
        </p:nvGrpSpPr>
        <p:grpSpPr bwMode="auto">
          <a:xfrm>
            <a:off x="1481257" y="1949570"/>
            <a:ext cx="6181486" cy="1337356"/>
            <a:chOff x="2803525" y="419100"/>
            <a:chExt cx="3517900" cy="568323"/>
          </a:xfrm>
        </p:grpSpPr>
        <p:sp>
          <p:nvSpPr>
            <p:cNvPr id="6" name="Rectangle 304"/>
            <p:cNvSpPr>
              <a:spLocks noChangeArrowheads="1"/>
            </p:cNvSpPr>
            <p:nvPr/>
          </p:nvSpPr>
          <p:spPr bwMode="auto">
            <a:xfrm>
              <a:off x="3222625" y="419100"/>
              <a:ext cx="2755900" cy="3923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9pPr>
            </a:lstStyle>
            <a:p>
              <a:pPr algn="ctr" eaLnBrk="1" latinLnBrk="1" hangingPunct="1">
                <a:defRPr/>
              </a:pPr>
              <a:r>
                <a:rPr lang="en-US" altLang="ko-KR" sz="5400" b="1" spc="600" dirty="0" smtClean="0">
                  <a:solidFill>
                    <a:srgbClr val="404856"/>
                  </a:solidFill>
                  <a:latin typeface="+mj-ea"/>
                  <a:ea typeface="+mj-ea"/>
                </a:rPr>
                <a:t>CONTENTS</a:t>
              </a:r>
            </a:p>
          </p:txBody>
        </p:sp>
        <p:sp>
          <p:nvSpPr>
            <p:cNvPr id="7" name="Rectangle 304"/>
            <p:cNvSpPr>
              <a:spLocks noChangeArrowheads="1"/>
            </p:cNvSpPr>
            <p:nvPr/>
          </p:nvSpPr>
          <p:spPr bwMode="auto">
            <a:xfrm>
              <a:off x="2803525" y="811479"/>
              <a:ext cx="3517900" cy="1759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9pPr>
            </a:lstStyle>
            <a:p>
              <a:pPr algn="ctr" eaLnBrk="1" latinLnBrk="1" hangingPunct="1">
                <a:lnSpc>
                  <a:spcPct val="150000"/>
                </a:lnSpc>
              </a:pPr>
              <a:r>
                <a:rPr lang="ko-KR" altLang="en-US" sz="1600" dirty="0" smtClean="0">
                  <a:solidFill>
                    <a:srgbClr val="404856"/>
                  </a:solidFill>
                  <a:latin typeface="+mj-ea"/>
                  <a:ea typeface="+mj-ea"/>
                </a:rPr>
                <a:t>내용을 입력하세요</a:t>
              </a:r>
              <a:r>
                <a:rPr lang="en-US" altLang="ko-KR" sz="1600" dirty="0" smtClean="0">
                  <a:solidFill>
                    <a:srgbClr val="404856"/>
                  </a:solidFill>
                  <a:latin typeface="+mj-ea"/>
                  <a:ea typeface="+mj-ea"/>
                </a:rPr>
                <a:t>.</a:t>
              </a:r>
              <a:endParaRPr lang="en-US" altLang="ko-KR" sz="1600" dirty="0">
                <a:solidFill>
                  <a:srgbClr val="404856"/>
                </a:solidFill>
                <a:latin typeface="+mj-ea"/>
                <a:ea typeface="+mj-ea"/>
              </a:endParaRPr>
            </a:p>
          </p:txBody>
        </p:sp>
      </p:grpSp>
      <p:sp>
        <p:nvSpPr>
          <p:cNvPr id="27" name="내용 개체 틀 26"/>
          <p:cNvSpPr>
            <a:spLocks noGrp="1"/>
          </p:cNvSpPr>
          <p:nvPr>
            <p:ph idx="1"/>
          </p:nvPr>
        </p:nvSpPr>
        <p:spPr>
          <a:xfrm>
            <a:off x="1302049" y="3886200"/>
            <a:ext cx="6539901" cy="2553419"/>
          </a:xfrm>
        </p:spPr>
        <p:txBody>
          <a:bodyPr/>
          <a:lstStyle/>
          <a:p>
            <a:pPr marL="342900" indent="-342900" algn="ctr">
              <a:buFont typeface="+mj-lt"/>
              <a:buAutoNum type="arabicPeriod"/>
            </a:pPr>
            <a:r>
              <a:rPr lang="ko-KR" altLang="en-US" sz="1400" dirty="0" smtClean="0">
                <a:solidFill>
                  <a:srgbClr val="404856"/>
                </a:solidFill>
                <a:latin typeface="+mj-ea"/>
                <a:ea typeface="+mj-ea"/>
              </a:rPr>
              <a:t>목차를 입력하세요</a:t>
            </a:r>
            <a:r>
              <a:rPr lang="en-US" altLang="ko-KR" sz="1400" dirty="0" smtClean="0">
                <a:solidFill>
                  <a:srgbClr val="404856"/>
                </a:solidFill>
                <a:latin typeface="+mj-ea"/>
                <a:ea typeface="+mj-ea"/>
              </a:rPr>
              <a:t>.</a:t>
            </a:r>
          </a:p>
          <a:p>
            <a:pPr marL="342900" indent="-342900" algn="ctr">
              <a:buFont typeface="+mj-lt"/>
              <a:buAutoNum type="arabicPeriod"/>
            </a:pPr>
            <a:r>
              <a:rPr lang="ko-KR" altLang="en-US" sz="1400" dirty="0">
                <a:solidFill>
                  <a:srgbClr val="404856"/>
                </a:solidFill>
                <a:latin typeface="+mj-ea"/>
                <a:ea typeface="+mj-ea"/>
              </a:rPr>
              <a:t>목차를 입력하세요</a:t>
            </a:r>
            <a:r>
              <a:rPr lang="en-US" altLang="ko-KR" sz="1400" dirty="0" smtClean="0">
                <a:solidFill>
                  <a:srgbClr val="404856"/>
                </a:solidFill>
                <a:latin typeface="+mj-ea"/>
                <a:ea typeface="+mj-ea"/>
              </a:rPr>
              <a:t>.</a:t>
            </a:r>
          </a:p>
          <a:p>
            <a:pPr marL="342900" indent="-342900" algn="ctr">
              <a:buFont typeface="+mj-lt"/>
              <a:buAutoNum type="arabicPeriod"/>
            </a:pPr>
            <a:r>
              <a:rPr lang="ko-KR" altLang="en-US" sz="1400" dirty="0">
                <a:solidFill>
                  <a:srgbClr val="404856"/>
                </a:solidFill>
                <a:latin typeface="+mj-ea"/>
                <a:ea typeface="+mj-ea"/>
              </a:rPr>
              <a:t>목차를 입력하세요</a:t>
            </a:r>
            <a:r>
              <a:rPr lang="en-US" altLang="ko-KR" sz="1400" dirty="0">
                <a:solidFill>
                  <a:srgbClr val="404856"/>
                </a:solidFill>
                <a:latin typeface="+mj-ea"/>
                <a:ea typeface="+mj-ea"/>
              </a:rPr>
              <a:t>.</a:t>
            </a:r>
          </a:p>
          <a:p>
            <a:pPr marL="342900" indent="-342900" algn="ctr">
              <a:buFont typeface="+mj-lt"/>
              <a:buAutoNum type="arabicPeriod"/>
            </a:pPr>
            <a:r>
              <a:rPr lang="ko-KR" altLang="en-US" sz="1400" dirty="0">
                <a:solidFill>
                  <a:srgbClr val="404856"/>
                </a:solidFill>
                <a:latin typeface="+mj-ea"/>
                <a:ea typeface="+mj-ea"/>
              </a:rPr>
              <a:t>목차를 입력하세요</a:t>
            </a:r>
            <a:r>
              <a:rPr lang="en-US" altLang="ko-KR" sz="1400" dirty="0">
                <a:solidFill>
                  <a:srgbClr val="404856"/>
                </a:solidFill>
                <a:latin typeface="+mj-ea"/>
                <a:ea typeface="+mj-ea"/>
              </a:rPr>
              <a:t>.</a:t>
            </a:r>
          </a:p>
          <a:p>
            <a:pPr marL="342900" indent="-342900" algn="ctr">
              <a:buFont typeface="+mj-lt"/>
              <a:buAutoNum type="arabicPeriod"/>
            </a:pPr>
            <a:r>
              <a:rPr lang="ko-KR" altLang="en-US" sz="1400" dirty="0">
                <a:solidFill>
                  <a:srgbClr val="404856"/>
                </a:solidFill>
                <a:latin typeface="+mj-ea"/>
                <a:ea typeface="+mj-ea"/>
              </a:rPr>
              <a:t>목차를 입력하세요</a:t>
            </a:r>
            <a:r>
              <a:rPr lang="en-US" altLang="ko-KR" sz="1400" dirty="0">
                <a:solidFill>
                  <a:srgbClr val="404856"/>
                </a:solidFill>
                <a:latin typeface="+mj-ea"/>
                <a:ea typeface="+mj-ea"/>
              </a:rPr>
              <a:t>.</a:t>
            </a:r>
          </a:p>
          <a:p>
            <a:pPr marL="514350" indent="-514350" algn="ctr">
              <a:buFont typeface="+mj-lt"/>
              <a:buAutoNum type="arabicPeriod"/>
            </a:pPr>
            <a:endParaRPr lang="en-US" altLang="ko-KR" dirty="0" smtClean="0"/>
          </a:p>
          <a:p>
            <a:pPr marL="514350" indent="-514350" algn="ctr">
              <a:buFont typeface="+mj-lt"/>
              <a:buAutoNum type="arabicPeriod"/>
            </a:pP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119377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16693"/>
          </a:xfrm>
        </p:spPr>
        <p:txBody>
          <a:bodyPr/>
          <a:lstStyle/>
          <a:p>
            <a:r>
              <a:rPr lang="ko-KR" altLang="en-US" dirty="0"/>
              <a:t>제목을 입력하세요</a:t>
            </a:r>
            <a:r>
              <a:rPr lang="en-US" altLang="ko-KR" dirty="0"/>
              <a:t>.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28650" y="1337094"/>
            <a:ext cx="7886700" cy="4839869"/>
          </a:xfrm>
        </p:spPr>
        <p:txBody>
          <a:bodyPr/>
          <a:lstStyle/>
          <a:p>
            <a:pPr marL="0" indent="0">
              <a:buNone/>
            </a:pPr>
            <a:r>
              <a:rPr lang="ko-KR" altLang="en-US" dirty="0" smtClean="0"/>
              <a:t>텍스트를 입력하세요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74435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직사각형 65"/>
          <p:cNvSpPr/>
          <p:nvPr/>
        </p:nvSpPr>
        <p:spPr>
          <a:xfrm>
            <a:off x="310551" y="1104181"/>
            <a:ext cx="8583283" cy="54864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16693"/>
          </a:xfrm>
        </p:spPr>
        <p:txBody>
          <a:bodyPr/>
          <a:lstStyle/>
          <a:p>
            <a:r>
              <a:rPr lang="ko-KR" altLang="en-US" dirty="0" smtClean="0"/>
              <a:t>제목을 입력하세요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graphicFrame>
        <p:nvGraphicFramePr>
          <p:cNvPr id="47" name="차트 46"/>
          <p:cNvGraphicFramePr/>
          <p:nvPr>
            <p:extLst>
              <p:ext uri="{D42A27DB-BD31-4B8C-83A1-F6EECF244321}">
                <p14:modId xmlns:p14="http://schemas.microsoft.com/office/powerpoint/2010/main" val="4208638549"/>
              </p:ext>
            </p:extLst>
          </p:nvPr>
        </p:nvGraphicFramePr>
        <p:xfrm>
          <a:off x="628650" y="1791734"/>
          <a:ext cx="4324709" cy="41258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48" name="그룹 13"/>
          <p:cNvGrpSpPr>
            <a:grpSpLocks/>
          </p:cNvGrpSpPr>
          <p:nvPr/>
        </p:nvGrpSpPr>
        <p:grpSpPr bwMode="auto">
          <a:xfrm>
            <a:off x="4953359" y="1791734"/>
            <a:ext cx="3750693" cy="4324394"/>
            <a:chOff x="969529" y="1997348"/>
            <a:chExt cx="2998056" cy="3757116"/>
          </a:xfrm>
        </p:grpSpPr>
        <p:cxnSp>
          <p:nvCxnSpPr>
            <p:cNvPr id="49" name="직선 연결선 11"/>
            <p:cNvCxnSpPr>
              <a:cxnSpLocks noChangeShapeType="1"/>
            </p:cNvCxnSpPr>
            <p:nvPr/>
          </p:nvCxnSpPr>
          <p:spPr bwMode="auto">
            <a:xfrm>
              <a:off x="1022599" y="1997348"/>
              <a:ext cx="2939802" cy="0"/>
            </a:xfrm>
            <a:prstGeom prst="line">
              <a:avLst/>
            </a:prstGeom>
            <a:noFill/>
            <a:ln w="12700" algn="ctr">
              <a:solidFill>
                <a:srgbClr val="3D77D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0" name="직선 연결선 25"/>
            <p:cNvCxnSpPr>
              <a:cxnSpLocks noChangeShapeType="1"/>
            </p:cNvCxnSpPr>
            <p:nvPr/>
          </p:nvCxnSpPr>
          <p:spPr bwMode="auto">
            <a:xfrm>
              <a:off x="1022599" y="5754464"/>
              <a:ext cx="2939802" cy="0"/>
            </a:xfrm>
            <a:prstGeom prst="line">
              <a:avLst/>
            </a:prstGeom>
            <a:noFill/>
            <a:ln w="12700" algn="ctr">
              <a:solidFill>
                <a:srgbClr val="3D77D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51" name="그룹 8"/>
            <p:cNvGrpSpPr>
              <a:grpSpLocks/>
            </p:cNvGrpSpPr>
            <p:nvPr/>
          </p:nvGrpSpPr>
          <p:grpSpPr bwMode="auto">
            <a:xfrm>
              <a:off x="969529" y="2271949"/>
              <a:ext cx="2998056" cy="379711"/>
              <a:chOff x="906029" y="2346549"/>
              <a:chExt cx="2998056" cy="379711"/>
            </a:xfrm>
          </p:grpSpPr>
          <p:sp>
            <p:nvSpPr>
              <p:cNvPr id="64" name="Rectangle 304"/>
              <p:cNvSpPr>
                <a:spLocks noChangeArrowheads="1"/>
              </p:cNvSpPr>
              <p:nvPr/>
            </p:nvSpPr>
            <p:spPr bwMode="auto">
              <a:xfrm>
                <a:off x="906029" y="2346549"/>
                <a:ext cx="857495" cy="3797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algn="ctr" eaLnBrk="1" latinLnBrk="1" hangingPunct="1">
                  <a:lnSpc>
                    <a:spcPct val="80000"/>
                  </a:lnSpc>
                  <a:defRPr/>
                </a:pPr>
                <a:r>
                  <a:rPr lang="en-US" altLang="ko-KR" sz="2800" b="1" spc="-150" dirty="0" smtClean="0">
                    <a:solidFill>
                      <a:srgbClr val="3D77D3"/>
                    </a:solidFill>
                    <a:latin typeface="+mn-ea"/>
                    <a:ea typeface="+mn-ea"/>
                  </a:rPr>
                  <a:t>01</a:t>
                </a:r>
              </a:p>
            </p:txBody>
          </p:sp>
          <p:sp>
            <p:nvSpPr>
              <p:cNvPr id="65" name="Rectangle 304"/>
              <p:cNvSpPr>
                <a:spLocks noChangeArrowheads="1"/>
              </p:cNvSpPr>
              <p:nvPr/>
            </p:nvSpPr>
            <p:spPr bwMode="auto">
              <a:xfrm>
                <a:off x="1619672" y="2441312"/>
                <a:ext cx="2284413" cy="2005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>
                <a:lvl1pPr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/>
                <a:r>
                  <a:rPr lang="ko-KR" altLang="en-US" sz="900" dirty="0" smtClean="0">
                    <a:solidFill>
                      <a:srgbClr val="3D77D3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내용을 입력하세요</a:t>
                </a:r>
                <a:r>
                  <a:rPr lang="en-US" altLang="ko-KR" sz="900" dirty="0" smtClean="0">
                    <a:solidFill>
                      <a:srgbClr val="3D77D3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.</a:t>
                </a:r>
                <a:endParaRPr lang="en-US" altLang="ko-KR" sz="900" dirty="0">
                  <a:solidFill>
                    <a:srgbClr val="3D77D3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  <p:grpSp>
          <p:nvGrpSpPr>
            <p:cNvPr id="52" name="그룹 9"/>
            <p:cNvGrpSpPr>
              <a:grpSpLocks/>
            </p:cNvGrpSpPr>
            <p:nvPr/>
          </p:nvGrpSpPr>
          <p:grpSpPr bwMode="auto">
            <a:xfrm>
              <a:off x="969529" y="3202101"/>
              <a:ext cx="2998056" cy="379711"/>
              <a:chOff x="906029" y="3177161"/>
              <a:chExt cx="2998056" cy="379711"/>
            </a:xfrm>
          </p:grpSpPr>
          <p:sp>
            <p:nvSpPr>
              <p:cNvPr id="62" name="Rectangle 304"/>
              <p:cNvSpPr>
                <a:spLocks noChangeArrowheads="1"/>
              </p:cNvSpPr>
              <p:nvPr/>
            </p:nvSpPr>
            <p:spPr bwMode="auto">
              <a:xfrm>
                <a:off x="906029" y="3177161"/>
                <a:ext cx="857495" cy="3797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algn="ctr" eaLnBrk="1" latinLnBrk="1" hangingPunct="1">
                  <a:lnSpc>
                    <a:spcPct val="80000"/>
                  </a:lnSpc>
                  <a:defRPr/>
                </a:pPr>
                <a:r>
                  <a:rPr lang="en-US" altLang="ko-KR" sz="2800" b="1" spc="-150" dirty="0" smtClean="0">
                    <a:solidFill>
                      <a:srgbClr val="3D77D3"/>
                    </a:solidFill>
                    <a:latin typeface="+mn-ea"/>
                    <a:ea typeface="+mn-ea"/>
                  </a:rPr>
                  <a:t>02</a:t>
                </a:r>
              </a:p>
            </p:txBody>
          </p:sp>
          <p:sp>
            <p:nvSpPr>
              <p:cNvPr id="63" name="Rectangle 304"/>
              <p:cNvSpPr>
                <a:spLocks noChangeArrowheads="1"/>
              </p:cNvSpPr>
              <p:nvPr/>
            </p:nvSpPr>
            <p:spPr bwMode="auto">
              <a:xfrm>
                <a:off x="1619672" y="3272585"/>
                <a:ext cx="2284413" cy="2005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>
                <a:lvl1pPr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/>
                <a:r>
                  <a:rPr lang="ko-KR" altLang="en-US" sz="900" dirty="0" smtClean="0">
                    <a:solidFill>
                      <a:srgbClr val="3D77D3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내용을 입력하세요</a:t>
                </a:r>
                <a:r>
                  <a:rPr lang="en-US" altLang="ko-KR" sz="900" dirty="0" smtClean="0">
                    <a:solidFill>
                      <a:srgbClr val="3D77D3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.</a:t>
                </a:r>
                <a:endParaRPr lang="en-US" altLang="ko-KR" sz="900" dirty="0">
                  <a:solidFill>
                    <a:srgbClr val="3D77D3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  <p:grpSp>
          <p:nvGrpSpPr>
            <p:cNvPr id="53" name="그룹 63"/>
            <p:cNvGrpSpPr>
              <a:grpSpLocks/>
            </p:cNvGrpSpPr>
            <p:nvPr/>
          </p:nvGrpSpPr>
          <p:grpSpPr bwMode="auto">
            <a:xfrm>
              <a:off x="969529" y="4133841"/>
              <a:ext cx="2998056" cy="379711"/>
              <a:chOff x="906029" y="2346815"/>
              <a:chExt cx="2998056" cy="379711"/>
            </a:xfrm>
          </p:grpSpPr>
          <p:sp>
            <p:nvSpPr>
              <p:cNvPr id="60" name="Rectangle 304"/>
              <p:cNvSpPr>
                <a:spLocks noChangeArrowheads="1"/>
              </p:cNvSpPr>
              <p:nvPr/>
            </p:nvSpPr>
            <p:spPr bwMode="auto">
              <a:xfrm>
                <a:off x="906029" y="2346815"/>
                <a:ext cx="857495" cy="3797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algn="ctr" eaLnBrk="1" latinLnBrk="1" hangingPunct="1">
                  <a:lnSpc>
                    <a:spcPct val="80000"/>
                  </a:lnSpc>
                  <a:defRPr/>
                </a:pPr>
                <a:r>
                  <a:rPr lang="en-US" altLang="ko-KR" sz="2800" b="1" spc="-150" dirty="0" smtClean="0">
                    <a:solidFill>
                      <a:srgbClr val="3D77D3"/>
                    </a:solidFill>
                    <a:latin typeface="+mn-ea"/>
                    <a:ea typeface="+mn-ea"/>
                  </a:rPr>
                  <a:t>03</a:t>
                </a:r>
              </a:p>
            </p:txBody>
          </p:sp>
          <p:sp>
            <p:nvSpPr>
              <p:cNvPr id="61" name="Rectangle 304"/>
              <p:cNvSpPr>
                <a:spLocks noChangeArrowheads="1"/>
              </p:cNvSpPr>
              <p:nvPr/>
            </p:nvSpPr>
            <p:spPr bwMode="auto">
              <a:xfrm>
                <a:off x="1619672" y="2441312"/>
                <a:ext cx="2284413" cy="2005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>
                <a:lvl1pPr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/>
                <a:r>
                  <a:rPr lang="ko-KR" altLang="en-US" sz="900" dirty="0" smtClean="0">
                    <a:solidFill>
                      <a:srgbClr val="3D77D3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내용을 입력하세요</a:t>
                </a:r>
                <a:r>
                  <a:rPr lang="en-US" altLang="ko-KR" sz="900" dirty="0" smtClean="0">
                    <a:solidFill>
                      <a:srgbClr val="3D77D3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.</a:t>
                </a:r>
                <a:endParaRPr lang="en-US" altLang="ko-KR" sz="900" dirty="0">
                  <a:solidFill>
                    <a:srgbClr val="3D77D3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  <p:grpSp>
          <p:nvGrpSpPr>
            <p:cNvPr id="54" name="그룹 66"/>
            <p:cNvGrpSpPr>
              <a:grpSpLocks/>
            </p:cNvGrpSpPr>
            <p:nvPr/>
          </p:nvGrpSpPr>
          <p:grpSpPr bwMode="auto">
            <a:xfrm>
              <a:off x="969529" y="5063993"/>
              <a:ext cx="2998056" cy="379711"/>
              <a:chOff x="906029" y="3177429"/>
              <a:chExt cx="2998056" cy="379711"/>
            </a:xfrm>
          </p:grpSpPr>
          <p:sp>
            <p:nvSpPr>
              <p:cNvPr id="58" name="Rectangle 304"/>
              <p:cNvSpPr>
                <a:spLocks noChangeArrowheads="1"/>
              </p:cNvSpPr>
              <p:nvPr/>
            </p:nvSpPr>
            <p:spPr bwMode="auto">
              <a:xfrm>
                <a:off x="906029" y="3177429"/>
                <a:ext cx="857495" cy="3797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algn="ctr" eaLnBrk="1" latinLnBrk="1" hangingPunct="1">
                  <a:lnSpc>
                    <a:spcPct val="80000"/>
                  </a:lnSpc>
                  <a:defRPr/>
                </a:pPr>
                <a:r>
                  <a:rPr lang="en-US" altLang="ko-KR" sz="2800" b="1" spc="-150" dirty="0" smtClean="0">
                    <a:solidFill>
                      <a:srgbClr val="3D77D3"/>
                    </a:solidFill>
                    <a:latin typeface="+mn-ea"/>
                    <a:ea typeface="+mn-ea"/>
                  </a:rPr>
                  <a:t>04</a:t>
                </a:r>
              </a:p>
            </p:txBody>
          </p:sp>
          <p:sp>
            <p:nvSpPr>
              <p:cNvPr id="59" name="Rectangle 304"/>
              <p:cNvSpPr>
                <a:spLocks noChangeArrowheads="1"/>
              </p:cNvSpPr>
              <p:nvPr/>
            </p:nvSpPr>
            <p:spPr bwMode="auto">
              <a:xfrm>
                <a:off x="1619672" y="3272585"/>
                <a:ext cx="2284413" cy="2005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>
                <a:lvl1pPr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/>
                <a:r>
                  <a:rPr lang="ko-KR" altLang="en-US" sz="900" dirty="0" smtClean="0">
                    <a:solidFill>
                      <a:srgbClr val="3D77D3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내용을 입력하세요</a:t>
                </a:r>
                <a:r>
                  <a:rPr lang="en-US" altLang="ko-KR" sz="900" dirty="0" smtClean="0">
                    <a:solidFill>
                      <a:srgbClr val="3D77D3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.</a:t>
                </a:r>
                <a:endParaRPr lang="en-US" altLang="ko-KR" sz="900" dirty="0">
                  <a:solidFill>
                    <a:srgbClr val="3D77D3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  <p:cxnSp>
          <p:nvCxnSpPr>
            <p:cNvPr id="55" name="직선 연결선 11"/>
            <p:cNvCxnSpPr>
              <a:cxnSpLocks noChangeShapeType="1"/>
            </p:cNvCxnSpPr>
            <p:nvPr/>
          </p:nvCxnSpPr>
          <p:spPr bwMode="auto">
            <a:xfrm>
              <a:off x="1092450" y="2932394"/>
              <a:ext cx="2800100" cy="0"/>
            </a:xfrm>
            <a:prstGeom prst="line">
              <a:avLst/>
            </a:prstGeom>
            <a:noFill/>
            <a:ln w="12700" algn="ctr">
              <a:solidFill>
                <a:srgbClr val="3D77D3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6" name="직선 연결선 11"/>
            <p:cNvCxnSpPr>
              <a:cxnSpLocks noChangeShapeType="1"/>
            </p:cNvCxnSpPr>
            <p:nvPr/>
          </p:nvCxnSpPr>
          <p:spPr bwMode="auto">
            <a:xfrm>
              <a:off x="1092450" y="3863207"/>
              <a:ext cx="2800100" cy="0"/>
            </a:xfrm>
            <a:prstGeom prst="line">
              <a:avLst/>
            </a:prstGeom>
            <a:noFill/>
            <a:ln w="12700" algn="ctr">
              <a:solidFill>
                <a:srgbClr val="3D77D3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7" name="직선 연결선 11"/>
            <p:cNvCxnSpPr>
              <a:cxnSpLocks noChangeShapeType="1"/>
            </p:cNvCxnSpPr>
            <p:nvPr/>
          </p:nvCxnSpPr>
          <p:spPr bwMode="auto">
            <a:xfrm>
              <a:off x="1092450" y="4794020"/>
              <a:ext cx="2800100" cy="0"/>
            </a:xfrm>
            <a:prstGeom prst="line">
              <a:avLst/>
            </a:prstGeom>
            <a:noFill/>
            <a:ln w="12700" algn="ctr">
              <a:solidFill>
                <a:srgbClr val="3D77D3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886092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16693"/>
          </a:xfrm>
        </p:spPr>
        <p:txBody>
          <a:bodyPr/>
          <a:lstStyle/>
          <a:p>
            <a:r>
              <a:rPr lang="ko-KR" altLang="en-US" dirty="0" smtClean="0"/>
              <a:t>제목을 입력하세요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sp>
        <p:nvSpPr>
          <p:cNvPr id="4" name="직사각형 3"/>
          <p:cNvSpPr/>
          <p:nvPr/>
        </p:nvSpPr>
        <p:spPr bwMode="auto">
          <a:xfrm>
            <a:off x="811213" y="3746500"/>
            <a:ext cx="7561262" cy="60325"/>
          </a:xfrm>
          <a:prstGeom prst="rect">
            <a:avLst/>
          </a:prstGeom>
          <a:solidFill>
            <a:srgbClr val="3D77D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latinLnBrk="1" hangingPunct="1">
              <a:defRPr/>
            </a:pPr>
            <a:endParaRPr lang="ko-KR" altLang="en-US"/>
          </a:p>
        </p:txBody>
      </p:sp>
      <p:grpSp>
        <p:nvGrpSpPr>
          <p:cNvPr id="5" name="그룹 3"/>
          <p:cNvGrpSpPr>
            <a:grpSpLocks/>
          </p:cNvGrpSpPr>
          <p:nvPr/>
        </p:nvGrpSpPr>
        <p:grpSpPr bwMode="auto">
          <a:xfrm rot="8100000">
            <a:off x="4456113" y="2654300"/>
            <a:ext cx="160337" cy="161925"/>
            <a:chOff x="5700713" y="2662238"/>
            <a:chExt cx="252412" cy="252412"/>
          </a:xfrm>
        </p:grpSpPr>
        <p:cxnSp>
          <p:nvCxnSpPr>
            <p:cNvPr id="6" name="직선 연결선 5"/>
            <p:cNvCxnSpPr/>
            <p:nvPr/>
          </p:nvCxnSpPr>
          <p:spPr bwMode="auto">
            <a:xfrm flipH="1">
              <a:off x="5697032" y="2663113"/>
              <a:ext cx="0" cy="25241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" name="직선 연결선 6"/>
            <p:cNvCxnSpPr/>
            <p:nvPr/>
          </p:nvCxnSpPr>
          <p:spPr bwMode="auto">
            <a:xfrm rot="16200000" flipH="1">
              <a:off x="5825152" y="2536250"/>
              <a:ext cx="0" cy="25241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8" name="그룹 41"/>
          <p:cNvGrpSpPr>
            <a:grpSpLocks/>
          </p:cNvGrpSpPr>
          <p:nvPr/>
        </p:nvGrpSpPr>
        <p:grpSpPr bwMode="auto">
          <a:xfrm rot="8100000">
            <a:off x="2466975" y="2654300"/>
            <a:ext cx="160338" cy="161925"/>
            <a:chOff x="5700713" y="2662238"/>
            <a:chExt cx="252412" cy="252412"/>
          </a:xfrm>
        </p:grpSpPr>
        <p:cxnSp>
          <p:nvCxnSpPr>
            <p:cNvPr id="9" name="직선 연결선 8"/>
            <p:cNvCxnSpPr/>
            <p:nvPr/>
          </p:nvCxnSpPr>
          <p:spPr bwMode="auto">
            <a:xfrm flipH="1">
              <a:off x="5697033" y="2663113"/>
              <a:ext cx="0" cy="25241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" name="직선 연결선 9"/>
            <p:cNvCxnSpPr/>
            <p:nvPr/>
          </p:nvCxnSpPr>
          <p:spPr bwMode="auto">
            <a:xfrm rot="16200000" flipH="1">
              <a:off x="5825152" y="2536250"/>
              <a:ext cx="0" cy="25241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1" name="Rectangle 304"/>
          <p:cNvSpPr>
            <a:spLocks noChangeArrowheads="1"/>
          </p:cNvSpPr>
          <p:nvPr/>
        </p:nvSpPr>
        <p:spPr bwMode="auto">
          <a:xfrm>
            <a:off x="2974975" y="4639940"/>
            <a:ext cx="1233488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 latinLnBrk="1">
              <a:defRPr/>
            </a:pPr>
            <a:r>
              <a:rPr lang="ko-KR" alt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내용을 입력하세요</a:t>
            </a:r>
            <a:r>
              <a:rPr lang="en-US" altLang="ko-K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</p:txBody>
      </p:sp>
      <p:grpSp>
        <p:nvGrpSpPr>
          <p:cNvPr id="12" name="그룹 8"/>
          <p:cNvGrpSpPr>
            <a:grpSpLocks/>
          </p:cNvGrpSpPr>
          <p:nvPr/>
        </p:nvGrpSpPr>
        <p:grpSpPr bwMode="auto">
          <a:xfrm>
            <a:off x="2922588" y="2073275"/>
            <a:ext cx="1349375" cy="1350963"/>
            <a:chOff x="3643664" y="2015507"/>
            <a:chExt cx="1652236" cy="1652236"/>
          </a:xfrm>
          <a:solidFill>
            <a:srgbClr val="935CEA"/>
          </a:solidFill>
        </p:grpSpPr>
        <p:sp>
          <p:nvSpPr>
            <p:cNvPr id="13" name="타원 40"/>
            <p:cNvSpPr>
              <a:spLocks noChangeArrowheads="1"/>
            </p:cNvSpPr>
            <p:nvPr/>
          </p:nvSpPr>
          <p:spPr bwMode="auto">
            <a:xfrm>
              <a:off x="3643664" y="2015507"/>
              <a:ext cx="1652236" cy="1652236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9pPr>
            </a:lstStyle>
            <a:p>
              <a:pPr algn="ctr" eaLnBrk="1" latinLnBrk="1" hangingPunct="1"/>
              <a:endParaRPr lang="ko-KR" altLang="en-US"/>
            </a:p>
          </p:txBody>
        </p:sp>
        <p:grpSp>
          <p:nvGrpSpPr>
            <p:cNvPr id="14" name="그룹 45"/>
            <p:cNvGrpSpPr>
              <a:grpSpLocks/>
            </p:cNvGrpSpPr>
            <p:nvPr/>
          </p:nvGrpSpPr>
          <p:grpSpPr bwMode="auto">
            <a:xfrm>
              <a:off x="3904706" y="2381761"/>
              <a:ext cx="1119266" cy="900544"/>
              <a:chOff x="1326606" y="2381761"/>
              <a:chExt cx="1119266" cy="900544"/>
            </a:xfrm>
            <a:grpFill/>
          </p:grpSpPr>
          <p:sp>
            <p:nvSpPr>
              <p:cNvPr id="15" name="Rectangle 304"/>
              <p:cNvSpPr>
                <a:spLocks noChangeArrowheads="1"/>
              </p:cNvSpPr>
              <p:nvPr/>
            </p:nvSpPr>
            <p:spPr bwMode="auto">
              <a:xfrm>
                <a:off x="1326606" y="2717403"/>
                <a:ext cx="1119266" cy="564902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algn="ctr"/>
                <a:r>
                  <a:rPr kumimoji="0" lang="en-US" altLang="ko-KR" sz="1200" dirty="0" smtClean="0">
                    <a:solidFill>
                      <a:schemeClr val="bg1"/>
                    </a:solidFill>
                    <a:latin typeface="나눔고딕" pitchFamily="50" charset="-127"/>
                    <a:ea typeface="나눔고딕" pitchFamily="50" charset="-127"/>
                  </a:rPr>
                  <a:t>SAMPLE</a:t>
                </a:r>
              </a:p>
              <a:p>
                <a:pPr algn="ctr"/>
                <a:r>
                  <a:rPr kumimoji="0" lang="en-US" altLang="ko-KR" sz="1200" dirty="0" smtClean="0">
                    <a:solidFill>
                      <a:schemeClr val="bg1"/>
                    </a:solidFill>
                    <a:latin typeface="나눔고딕" pitchFamily="50" charset="-127"/>
                    <a:ea typeface="나눔고딕" pitchFamily="50" charset="-127"/>
                  </a:rPr>
                  <a:t>TEXT</a:t>
                </a:r>
                <a:endParaRPr kumimoji="0" lang="en-US" altLang="ko-KR" sz="1200" dirty="0">
                  <a:solidFill>
                    <a:schemeClr val="bg1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16" name="Rectangle 304"/>
              <p:cNvSpPr>
                <a:spLocks noChangeArrowheads="1"/>
              </p:cNvSpPr>
              <p:nvPr/>
            </p:nvSpPr>
            <p:spPr bwMode="auto">
              <a:xfrm>
                <a:off x="1550483" y="2381761"/>
                <a:ext cx="671512" cy="338137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>
                <a:lvl1pPr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algn="ctr"/>
                <a:r>
                  <a:rPr kumimoji="0" lang="en-US" altLang="ko-KR" sz="1600">
                    <a:solidFill>
                      <a:schemeClr val="bg1"/>
                    </a:solidFill>
                    <a:latin typeface="나눔고딕" pitchFamily="50" charset="-127"/>
                    <a:ea typeface="나눔고딕" pitchFamily="50" charset="-127"/>
                  </a:rPr>
                  <a:t>02</a:t>
                </a:r>
              </a:p>
            </p:txBody>
          </p:sp>
        </p:grpSp>
      </p:grpSp>
      <p:sp>
        <p:nvSpPr>
          <p:cNvPr id="17" name="타원 16"/>
          <p:cNvSpPr/>
          <p:nvPr/>
        </p:nvSpPr>
        <p:spPr bwMode="auto">
          <a:xfrm>
            <a:off x="3524250" y="3705225"/>
            <a:ext cx="144463" cy="142875"/>
          </a:xfrm>
          <a:prstGeom prst="ellipse">
            <a:avLst/>
          </a:prstGeom>
          <a:solidFill>
            <a:schemeClr val="bg1"/>
          </a:solidFill>
          <a:ln w="57150" cap="flat" cmpd="sng" algn="ctr">
            <a:solidFill>
              <a:srgbClr val="3D77D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latinLnBrk="1" hangingPunct="1">
              <a:defRPr/>
            </a:pPr>
            <a:endParaRPr lang="ko-KR" altLang="en-US"/>
          </a:p>
        </p:txBody>
      </p:sp>
      <p:cxnSp>
        <p:nvCxnSpPr>
          <p:cNvPr id="18" name="직선 연결선 17"/>
          <p:cNvCxnSpPr/>
          <p:nvPr/>
        </p:nvCxnSpPr>
        <p:spPr bwMode="auto">
          <a:xfrm>
            <a:off x="3600450" y="3848100"/>
            <a:ext cx="0" cy="38735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3D77D3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grpSp>
        <p:nvGrpSpPr>
          <p:cNvPr id="19" name="그룹 7"/>
          <p:cNvGrpSpPr>
            <a:grpSpLocks/>
          </p:cNvGrpSpPr>
          <p:nvPr/>
        </p:nvGrpSpPr>
        <p:grpSpPr bwMode="auto">
          <a:xfrm>
            <a:off x="4911725" y="2073275"/>
            <a:ext cx="1349375" cy="1350963"/>
            <a:chOff x="5929664" y="2015507"/>
            <a:chExt cx="1652236" cy="1652236"/>
          </a:xfrm>
          <a:solidFill>
            <a:srgbClr val="3D77D3"/>
          </a:solidFill>
        </p:grpSpPr>
        <p:sp>
          <p:nvSpPr>
            <p:cNvPr id="20" name="타원 42"/>
            <p:cNvSpPr>
              <a:spLocks noChangeArrowheads="1"/>
            </p:cNvSpPr>
            <p:nvPr/>
          </p:nvSpPr>
          <p:spPr bwMode="auto">
            <a:xfrm>
              <a:off x="5929664" y="2015507"/>
              <a:ext cx="1652236" cy="1652236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9pPr>
            </a:lstStyle>
            <a:p>
              <a:pPr algn="ctr" eaLnBrk="1" latinLnBrk="1" hangingPunct="1"/>
              <a:endParaRPr lang="ko-KR" altLang="en-US"/>
            </a:p>
          </p:txBody>
        </p:sp>
        <p:grpSp>
          <p:nvGrpSpPr>
            <p:cNvPr id="21" name="그룹 48"/>
            <p:cNvGrpSpPr>
              <a:grpSpLocks/>
            </p:cNvGrpSpPr>
            <p:nvPr/>
          </p:nvGrpSpPr>
          <p:grpSpPr bwMode="auto">
            <a:xfrm>
              <a:off x="6178006" y="2381761"/>
              <a:ext cx="1119267" cy="900545"/>
              <a:chOff x="1326606" y="2381761"/>
              <a:chExt cx="1119267" cy="900545"/>
            </a:xfrm>
            <a:grpFill/>
          </p:grpSpPr>
          <p:sp>
            <p:nvSpPr>
              <p:cNvPr id="22" name="Rectangle 304"/>
              <p:cNvSpPr>
                <a:spLocks noChangeArrowheads="1"/>
              </p:cNvSpPr>
              <p:nvPr/>
            </p:nvSpPr>
            <p:spPr bwMode="auto">
              <a:xfrm>
                <a:off x="1326606" y="2717403"/>
                <a:ext cx="1119267" cy="56490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algn="ctr"/>
                <a:r>
                  <a:rPr kumimoji="0" lang="en-US" altLang="ko-KR" sz="1200">
                    <a:solidFill>
                      <a:schemeClr val="bg1"/>
                    </a:solidFill>
                    <a:latin typeface="나눔고딕" pitchFamily="50" charset="-127"/>
                    <a:ea typeface="나눔고딕" pitchFamily="50" charset="-127"/>
                  </a:rPr>
                  <a:t>SAMPLE</a:t>
                </a:r>
              </a:p>
              <a:p>
                <a:pPr algn="ctr"/>
                <a:r>
                  <a:rPr kumimoji="0" lang="en-US" altLang="ko-KR" sz="1200">
                    <a:solidFill>
                      <a:schemeClr val="bg1"/>
                    </a:solidFill>
                    <a:latin typeface="나눔고딕" pitchFamily="50" charset="-127"/>
                    <a:ea typeface="나눔고딕" pitchFamily="50" charset="-127"/>
                  </a:rPr>
                  <a:t>TEXT</a:t>
                </a:r>
              </a:p>
            </p:txBody>
          </p:sp>
          <p:sp>
            <p:nvSpPr>
              <p:cNvPr id="23" name="Rectangle 304"/>
              <p:cNvSpPr>
                <a:spLocks noChangeArrowheads="1"/>
              </p:cNvSpPr>
              <p:nvPr/>
            </p:nvSpPr>
            <p:spPr bwMode="auto">
              <a:xfrm>
                <a:off x="1550483" y="2381761"/>
                <a:ext cx="671512" cy="338137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>
                <a:lvl1pPr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algn="ctr"/>
                <a:r>
                  <a:rPr kumimoji="0" lang="en-US" altLang="ko-KR" sz="1600">
                    <a:solidFill>
                      <a:schemeClr val="bg1"/>
                    </a:solidFill>
                    <a:latin typeface="나눔고딕" pitchFamily="50" charset="-127"/>
                    <a:ea typeface="나눔고딕" pitchFamily="50" charset="-127"/>
                  </a:rPr>
                  <a:t>03</a:t>
                </a:r>
              </a:p>
            </p:txBody>
          </p:sp>
        </p:grpSp>
      </p:grpSp>
      <p:sp>
        <p:nvSpPr>
          <p:cNvPr id="24" name="Rectangle 304"/>
          <p:cNvSpPr>
            <a:spLocks noChangeArrowheads="1"/>
          </p:cNvSpPr>
          <p:nvPr/>
        </p:nvSpPr>
        <p:spPr bwMode="auto">
          <a:xfrm>
            <a:off x="4964113" y="4639940"/>
            <a:ext cx="1235075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 latinLnBrk="1">
              <a:defRPr/>
            </a:pPr>
            <a:r>
              <a:rPr lang="ko-KR" alt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내용을 입력하세요</a:t>
            </a:r>
            <a:r>
              <a:rPr lang="en-US" altLang="ko-K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</p:txBody>
      </p:sp>
      <p:sp>
        <p:nvSpPr>
          <p:cNvPr id="25" name="타원 24"/>
          <p:cNvSpPr/>
          <p:nvPr/>
        </p:nvSpPr>
        <p:spPr bwMode="auto">
          <a:xfrm>
            <a:off x="5514975" y="3705225"/>
            <a:ext cx="142875" cy="142875"/>
          </a:xfrm>
          <a:prstGeom prst="ellipse">
            <a:avLst/>
          </a:prstGeom>
          <a:solidFill>
            <a:schemeClr val="bg1"/>
          </a:solidFill>
          <a:ln w="57150" cap="flat" cmpd="sng" algn="ctr">
            <a:solidFill>
              <a:srgbClr val="3D77D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latinLnBrk="1" hangingPunct="1">
              <a:defRPr/>
            </a:pPr>
            <a:endParaRPr lang="ko-KR" altLang="en-US"/>
          </a:p>
        </p:txBody>
      </p:sp>
      <p:cxnSp>
        <p:nvCxnSpPr>
          <p:cNvPr id="26" name="직선 연결선 25"/>
          <p:cNvCxnSpPr/>
          <p:nvPr/>
        </p:nvCxnSpPr>
        <p:spPr bwMode="auto">
          <a:xfrm>
            <a:off x="5586413" y="3848100"/>
            <a:ext cx="0" cy="38735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3D77D3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27" name="Rectangle 304"/>
          <p:cNvSpPr>
            <a:spLocks noChangeArrowheads="1"/>
          </p:cNvSpPr>
          <p:nvPr/>
        </p:nvSpPr>
        <p:spPr bwMode="auto">
          <a:xfrm>
            <a:off x="985838" y="4639940"/>
            <a:ext cx="1233487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 eaLnBrk="1" latinLnBrk="1" hangingPunct="1">
              <a:defRPr/>
            </a:pPr>
            <a:r>
              <a:rPr lang="ko-KR" altLang="en-US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내용을 입력하세요</a:t>
            </a:r>
            <a:r>
              <a:rPr lang="en-US" altLang="ko-KR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</p:txBody>
      </p:sp>
      <p:grpSp>
        <p:nvGrpSpPr>
          <p:cNvPr id="28" name="그룹 9"/>
          <p:cNvGrpSpPr>
            <a:grpSpLocks/>
          </p:cNvGrpSpPr>
          <p:nvPr/>
        </p:nvGrpSpPr>
        <p:grpSpPr bwMode="auto">
          <a:xfrm>
            <a:off x="933450" y="2073275"/>
            <a:ext cx="1349375" cy="1350963"/>
            <a:chOff x="1060121" y="2015507"/>
            <a:chExt cx="1652236" cy="1652236"/>
          </a:xfrm>
          <a:solidFill>
            <a:srgbClr val="FFB3E4"/>
          </a:solidFill>
        </p:grpSpPr>
        <p:sp>
          <p:nvSpPr>
            <p:cNvPr id="29" name="타원 4"/>
            <p:cNvSpPr>
              <a:spLocks noChangeArrowheads="1"/>
            </p:cNvSpPr>
            <p:nvPr/>
          </p:nvSpPr>
          <p:spPr bwMode="auto">
            <a:xfrm>
              <a:off x="1060121" y="2015507"/>
              <a:ext cx="1652236" cy="1652236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9pPr>
            </a:lstStyle>
            <a:p>
              <a:pPr algn="ctr" eaLnBrk="1" latinLnBrk="1" hangingPunct="1">
                <a:defRPr/>
              </a:pPr>
              <a:endParaRPr lang="ko-KR" altLang="en-US" smtClean="0"/>
            </a:p>
          </p:txBody>
        </p:sp>
        <p:grpSp>
          <p:nvGrpSpPr>
            <p:cNvPr id="30" name="그룹 6"/>
            <p:cNvGrpSpPr>
              <a:grpSpLocks/>
            </p:cNvGrpSpPr>
            <p:nvPr/>
          </p:nvGrpSpPr>
          <p:grpSpPr bwMode="auto">
            <a:xfrm>
              <a:off x="1326606" y="2381761"/>
              <a:ext cx="1119266" cy="900262"/>
              <a:chOff x="1326606" y="2381761"/>
              <a:chExt cx="1119266" cy="900262"/>
            </a:xfrm>
            <a:grpFill/>
          </p:grpSpPr>
          <p:sp>
            <p:nvSpPr>
              <p:cNvPr id="31" name="Rectangle 304"/>
              <p:cNvSpPr>
                <a:spLocks noChangeArrowheads="1"/>
              </p:cNvSpPr>
              <p:nvPr/>
            </p:nvSpPr>
            <p:spPr bwMode="auto">
              <a:xfrm>
                <a:off x="1326606" y="2717403"/>
                <a:ext cx="1119266" cy="56462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algn="ctr"/>
                <a:r>
                  <a:rPr kumimoji="0" lang="en-US" altLang="ko-KR" sz="1200" dirty="0">
                    <a:solidFill>
                      <a:schemeClr val="bg1"/>
                    </a:solidFill>
                    <a:latin typeface="나눔고딕" pitchFamily="50" charset="-127"/>
                    <a:ea typeface="나눔고딕" pitchFamily="50" charset="-127"/>
                  </a:rPr>
                  <a:t>SAMPLE</a:t>
                </a:r>
              </a:p>
              <a:p>
                <a:pPr algn="ctr"/>
                <a:r>
                  <a:rPr kumimoji="0" lang="en-US" altLang="ko-KR" sz="1200" dirty="0">
                    <a:solidFill>
                      <a:schemeClr val="bg1"/>
                    </a:solidFill>
                    <a:latin typeface="나눔고딕" pitchFamily="50" charset="-127"/>
                    <a:ea typeface="나눔고딕" pitchFamily="50" charset="-127"/>
                  </a:rPr>
                  <a:t>TEXT</a:t>
                </a:r>
              </a:p>
            </p:txBody>
          </p:sp>
          <p:sp>
            <p:nvSpPr>
              <p:cNvPr id="32" name="Rectangle 304"/>
              <p:cNvSpPr>
                <a:spLocks noChangeArrowheads="1"/>
              </p:cNvSpPr>
              <p:nvPr/>
            </p:nvSpPr>
            <p:spPr bwMode="auto">
              <a:xfrm>
                <a:off x="1550483" y="2381761"/>
                <a:ext cx="671512" cy="338137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>
                <a:lvl1pPr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algn="ctr"/>
                <a:r>
                  <a:rPr kumimoji="0" lang="en-US" altLang="ko-KR" sz="1600">
                    <a:solidFill>
                      <a:schemeClr val="bg1"/>
                    </a:solidFill>
                    <a:latin typeface="나눔고딕" pitchFamily="50" charset="-127"/>
                    <a:ea typeface="나눔고딕" pitchFamily="50" charset="-127"/>
                  </a:rPr>
                  <a:t>01</a:t>
                </a:r>
              </a:p>
            </p:txBody>
          </p:sp>
        </p:grpSp>
      </p:grpSp>
      <p:sp>
        <p:nvSpPr>
          <p:cNvPr id="33" name="타원 32"/>
          <p:cNvSpPr/>
          <p:nvPr/>
        </p:nvSpPr>
        <p:spPr bwMode="auto">
          <a:xfrm>
            <a:off x="1535113" y="3705225"/>
            <a:ext cx="144462" cy="142875"/>
          </a:xfrm>
          <a:prstGeom prst="ellipse">
            <a:avLst/>
          </a:prstGeom>
          <a:solidFill>
            <a:schemeClr val="bg1"/>
          </a:solidFill>
          <a:ln w="57150" cap="flat" cmpd="sng" algn="ctr">
            <a:solidFill>
              <a:srgbClr val="3D77D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latinLnBrk="1" hangingPunct="1">
              <a:defRPr/>
            </a:pPr>
            <a:endParaRPr lang="ko-KR" altLang="en-US"/>
          </a:p>
        </p:txBody>
      </p:sp>
      <p:cxnSp>
        <p:nvCxnSpPr>
          <p:cNvPr id="34" name="직선 연결선 33"/>
          <p:cNvCxnSpPr/>
          <p:nvPr/>
        </p:nvCxnSpPr>
        <p:spPr bwMode="auto">
          <a:xfrm>
            <a:off x="1593850" y="3848100"/>
            <a:ext cx="0" cy="38735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3D77D3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grpSp>
        <p:nvGrpSpPr>
          <p:cNvPr id="35" name="그룹 41"/>
          <p:cNvGrpSpPr>
            <a:grpSpLocks/>
          </p:cNvGrpSpPr>
          <p:nvPr/>
        </p:nvGrpSpPr>
        <p:grpSpPr bwMode="auto">
          <a:xfrm rot="8100000">
            <a:off x="6445250" y="2654300"/>
            <a:ext cx="161925" cy="161925"/>
            <a:chOff x="5700713" y="2662238"/>
            <a:chExt cx="252412" cy="252412"/>
          </a:xfrm>
        </p:grpSpPr>
        <p:cxnSp>
          <p:nvCxnSpPr>
            <p:cNvPr id="36" name="직선 연결선 35"/>
            <p:cNvCxnSpPr/>
            <p:nvPr/>
          </p:nvCxnSpPr>
          <p:spPr bwMode="auto">
            <a:xfrm flipH="1">
              <a:off x="5699181" y="2663988"/>
              <a:ext cx="0" cy="25241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7" name="직선 연결선 36"/>
            <p:cNvCxnSpPr/>
            <p:nvPr/>
          </p:nvCxnSpPr>
          <p:spPr bwMode="auto">
            <a:xfrm rot="16200000" flipH="1">
              <a:off x="5826918" y="2536250"/>
              <a:ext cx="0" cy="25241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38" name="Rectangle 304"/>
          <p:cNvSpPr>
            <a:spLocks noChangeArrowheads="1"/>
          </p:cNvSpPr>
          <p:nvPr/>
        </p:nvSpPr>
        <p:spPr bwMode="auto">
          <a:xfrm>
            <a:off x="6954838" y="4570690"/>
            <a:ext cx="123348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 latinLnBrk="1">
              <a:defRPr/>
            </a:pPr>
            <a:r>
              <a:rPr lang="ko-KR" alt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내용을 입력하세요</a:t>
            </a:r>
            <a:r>
              <a:rPr lang="en-US" altLang="ko-K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pPr algn="ctr" eaLnBrk="1" latinLnBrk="1" hangingPunct="1">
              <a:defRPr/>
            </a:pPr>
            <a:r>
              <a:rPr lang="en-US" altLang="ko-KR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 </a:t>
            </a:r>
          </a:p>
        </p:txBody>
      </p:sp>
      <p:grpSp>
        <p:nvGrpSpPr>
          <p:cNvPr id="39" name="그룹 8"/>
          <p:cNvGrpSpPr>
            <a:grpSpLocks/>
          </p:cNvGrpSpPr>
          <p:nvPr/>
        </p:nvGrpSpPr>
        <p:grpSpPr bwMode="auto">
          <a:xfrm>
            <a:off x="6902450" y="2073275"/>
            <a:ext cx="1347788" cy="1350963"/>
            <a:chOff x="3643664" y="2015507"/>
            <a:chExt cx="1652236" cy="1652236"/>
          </a:xfrm>
          <a:solidFill>
            <a:srgbClr val="4AB8D1"/>
          </a:solidFill>
        </p:grpSpPr>
        <p:sp>
          <p:nvSpPr>
            <p:cNvPr id="40" name="타원 40"/>
            <p:cNvSpPr>
              <a:spLocks noChangeArrowheads="1"/>
            </p:cNvSpPr>
            <p:nvPr/>
          </p:nvSpPr>
          <p:spPr bwMode="auto">
            <a:xfrm>
              <a:off x="3643664" y="2015507"/>
              <a:ext cx="1652236" cy="1652236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9pPr>
            </a:lstStyle>
            <a:p>
              <a:pPr algn="ctr" eaLnBrk="1" latinLnBrk="1" hangingPunct="1"/>
              <a:endParaRPr lang="ko-KR" altLang="en-US"/>
            </a:p>
          </p:txBody>
        </p:sp>
        <p:grpSp>
          <p:nvGrpSpPr>
            <p:cNvPr id="41" name="그룹 45"/>
            <p:cNvGrpSpPr>
              <a:grpSpLocks/>
            </p:cNvGrpSpPr>
            <p:nvPr/>
          </p:nvGrpSpPr>
          <p:grpSpPr bwMode="auto">
            <a:xfrm>
              <a:off x="3904706" y="2343699"/>
              <a:ext cx="1119266" cy="938607"/>
              <a:chOff x="1326606" y="2343699"/>
              <a:chExt cx="1119266" cy="938607"/>
            </a:xfrm>
            <a:grpFill/>
          </p:grpSpPr>
          <p:sp>
            <p:nvSpPr>
              <p:cNvPr id="42" name="Rectangle 304"/>
              <p:cNvSpPr>
                <a:spLocks noChangeArrowheads="1"/>
              </p:cNvSpPr>
              <p:nvPr/>
            </p:nvSpPr>
            <p:spPr bwMode="auto">
              <a:xfrm>
                <a:off x="1326606" y="2717403"/>
                <a:ext cx="1119266" cy="56490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algn="ctr"/>
                <a:r>
                  <a:rPr kumimoji="0" lang="en-US" altLang="ko-KR" sz="1200" dirty="0">
                    <a:solidFill>
                      <a:schemeClr val="bg1"/>
                    </a:solidFill>
                    <a:latin typeface="나눔고딕" pitchFamily="50" charset="-127"/>
                    <a:ea typeface="나눔고딕" pitchFamily="50" charset="-127"/>
                  </a:rPr>
                  <a:t>SAMPLE</a:t>
                </a:r>
              </a:p>
              <a:p>
                <a:pPr algn="ctr"/>
                <a:r>
                  <a:rPr kumimoji="0" lang="en-US" altLang="ko-KR" sz="1200" dirty="0">
                    <a:solidFill>
                      <a:schemeClr val="bg1"/>
                    </a:solidFill>
                    <a:latin typeface="나눔고딕" pitchFamily="50" charset="-127"/>
                    <a:ea typeface="나눔고딕" pitchFamily="50" charset="-127"/>
                  </a:rPr>
                  <a:t>TEXT</a:t>
                </a:r>
              </a:p>
            </p:txBody>
          </p:sp>
          <p:sp>
            <p:nvSpPr>
              <p:cNvPr id="43" name="Rectangle 304"/>
              <p:cNvSpPr>
                <a:spLocks noChangeArrowheads="1"/>
              </p:cNvSpPr>
              <p:nvPr/>
            </p:nvSpPr>
            <p:spPr bwMode="auto">
              <a:xfrm>
                <a:off x="1550482" y="2343699"/>
                <a:ext cx="671512" cy="414262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>
                <a:lvl1pPr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algn="ctr"/>
                <a:r>
                  <a:rPr kumimoji="0" lang="en-US" altLang="ko-KR" sz="1600">
                    <a:solidFill>
                      <a:schemeClr val="bg1"/>
                    </a:solidFill>
                    <a:latin typeface="나눔고딕" pitchFamily="50" charset="-127"/>
                    <a:ea typeface="나눔고딕" pitchFamily="50" charset="-127"/>
                  </a:rPr>
                  <a:t>04</a:t>
                </a:r>
              </a:p>
            </p:txBody>
          </p:sp>
        </p:grpSp>
      </p:grpSp>
      <p:sp>
        <p:nvSpPr>
          <p:cNvPr id="44" name="타원 43"/>
          <p:cNvSpPr/>
          <p:nvPr/>
        </p:nvSpPr>
        <p:spPr bwMode="auto">
          <a:xfrm>
            <a:off x="7504113" y="3705225"/>
            <a:ext cx="144462" cy="142875"/>
          </a:xfrm>
          <a:prstGeom prst="ellipse">
            <a:avLst/>
          </a:prstGeom>
          <a:solidFill>
            <a:schemeClr val="bg1"/>
          </a:solidFill>
          <a:ln w="57150" cap="flat" cmpd="sng" algn="ctr">
            <a:solidFill>
              <a:srgbClr val="3D77D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latinLnBrk="1" hangingPunct="1">
              <a:defRPr/>
            </a:pPr>
            <a:endParaRPr lang="ko-KR" altLang="en-US"/>
          </a:p>
        </p:txBody>
      </p:sp>
      <p:cxnSp>
        <p:nvCxnSpPr>
          <p:cNvPr id="45" name="직선 연결선 44"/>
          <p:cNvCxnSpPr/>
          <p:nvPr/>
        </p:nvCxnSpPr>
        <p:spPr bwMode="auto">
          <a:xfrm>
            <a:off x="7578725" y="3848100"/>
            <a:ext cx="0" cy="38735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3D77D3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885646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16693"/>
          </a:xfrm>
        </p:spPr>
        <p:txBody>
          <a:bodyPr/>
          <a:lstStyle/>
          <a:p>
            <a:r>
              <a:rPr lang="ko-KR" altLang="en-US" dirty="0"/>
              <a:t>제목을 입력하세요</a:t>
            </a:r>
            <a:r>
              <a:rPr lang="en-US" altLang="ko-KR" dirty="0"/>
              <a:t>.</a:t>
            </a:r>
            <a:endParaRPr lang="ko-KR" altLang="en-US" dirty="0"/>
          </a:p>
        </p:txBody>
      </p:sp>
      <p:grpSp>
        <p:nvGrpSpPr>
          <p:cNvPr id="46" name="그룹 48"/>
          <p:cNvGrpSpPr>
            <a:grpSpLocks/>
          </p:cNvGrpSpPr>
          <p:nvPr/>
        </p:nvGrpSpPr>
        <p:grpSpPr bwMode="auto">
          <a:xfrm>
            <a:off x="968136" y="1660834"/>
            <a:ext cx="6976793" cy="4585469"/>
            <a:chOff x="740321" y="4935454"/>
            <a:chExt cx="5279479" cy="3471321"/>
          </a:xfrm>
        </p:grpSpPr>
        <p:sp>
          <p:nvSpPr>
            <p:cNvPr id="47" name="직사각형 193"/>
            <p:cNvSpPr>
              <a:spLocks noChangeArrowheads="1"/>
            </p:cNvSpPr>
            <p:nvPr/>
          </p:nvSpPr>
          <p:spPr bwMode="auto">
            <a:xfrm>
              <a:off x="2459618" y="6764989"/>
              <a:ext cx="3560182" cy="7527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9pPr>
            </a:lstStyle>
            <a:p>
              <a:pPr algn="ctr" eaLnBrk="1" latinLnBrk="1" hangingPunct="1"/>
              <a:endParaRPr lang="ko-KR" altLang="en-US"/>
            </a:p>
          </p:txBody>
        </p:sp>
        <p:sp>
          <p:nvSpPr>
            <p:cNvPr id="48" name="직사각형 194"/>
            <p:cNvSpPr>
              <a:spLocks noChangeArrowheads="1"/>
            </p:cNvSpPr>
            <p:nvPr/>
          </p:nvSpPr>
          <p:spPr bwMode="auto">
            <a:xfrm>
              <a:off x="2459618" y="7659271"/>
              <a:ext cx="3560182" cy="74495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9pPr>
            </a:lstStyle>
            <a:p>
              <a:pPr algn="ctr" eaLnBrk="1" latinLnBrk="1" hangingPunct="1"/>
              <a:endParaRPr lang="ko-KR" altLang="en-US"/>
            </a:p>
          </p:txBody>
        </p:sp>
        <p:sp>
          <p:nvSpPr>
            <p:cNvPr id="49" name="직사각형 192"/>
            <p:cNvSpPr>
              <a:spLocks noChangeArrowheads="1"/>
            </p:cNvSpPr>
            <p:nvPr/>
          </p:nvSpPr>
          <p:spPr bwMode="auto">
            <a:xfrm>
              <a:off x="2459618" y="5868989"/>
              <a:ext cx="3560182" cy="7527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9pPr>
            </a:lstStyle>
            <a:p>
              <a:pPr algn="ctr" eaLnBrk="1" latinLnBrk="1" hangingPunct="1"/>
              <a:endParaRPr lang="ko-KR" altLang="en-US"/>
            </a:p>
          </p:txBody>
        </p:sp>
        <p:sp>
          <p:nvSpPr>
            <p:cNvPr id="50" name="직사각형 46"/>
            <p:cNvSpPr>
              <a:spLocks noChangeArrowheads="1"/>
            </p:cNvSpPr>
            <p:nvPr/>
          </p:nvSpPr>
          <p:spPr bwMode="auto">
            <a:xfrm>
              <a:off x="2459618" y="4954703"/>
              <a:ext cx="3560182" cy="77714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9pPr>
            </a:lstStyle>
            <a:p>
              <a:pPr algn="ctr" eaLnBrk="1" latinLnBrk="1" hangingPunct="1"/>
              <a:endParaRPr lang="ko-KR" altLang="en-US" b="1"/>
            </a:p>
          </p:txBody>
        </p:sp>
        <p:sp>
          <p:nvSpPr>
            <p:cNvPr id="51" name="사다리꼴 50"/>
            <p:cNvSpPr/>
            <p:nvPr/>
          </p:nvSpPr>
          <p:spPr bwMode="auto">
            <a:xfrm>
              <a:off x="740321" y="7654073"/>
              <a:ext cx="3438169" cy="752702"/>
            </a:xfrm>
            <a:prstGeom prst="trapezoid">
              <a:avLst>
                <a:gd name="adj" fmla="val 52569"/>
              </a:avLst>
            </a:prstGeom>
            <a:solidFill>
              <a:srgbClr val="4AB8D1"/>
            </a:solidFill>
            <a:ln>
              <a:noFill/>
            </a:ln>
          </p:spPr>
          <p:txBody>
            <a:bodyPr/>
            <a:lstStyle/>
            <a:p>
              <a:pPr algn="ctr" eaLnBrk="1" latinLnBrk="1" hangingPunct="1">
                <a:defRPr/>
              </a:pPr>
              <a:endParaRPr lang="ko-KR" altLang="en-US"/>
            </a:p>
          </p:txBody>
        </p:sp>
        <p:sp>
          <p:nvSpPr>
            <p:cNvPr id="52" name="사다리꼴 51"/>
            <p:cNvSpPr/>
            <p:nvPr/>
          </p:nvSpPr>
          <p:spPr bwMode="auto">
            <a:xfrm>
              <a:off x="1181600" y="6763218"/>
              <a:ext cx="2555611" cy="751113"/>
            </a:xfrm>
            <a:prstGeom prst="trapezoid">
              <a:avLst>
                <a:gd name="adj" fmla="val 49732"/>
              </a:avLst>
            </a:prstGeom>
            <a:solidFill>
              <a:srgbClr val="3D77D3"/>
            </a:solidFill>
            <a:ln>
              <a:noFill/>
            </a:ln>
          </p:spPr>
          <p:txBody>
            <a:bodyPr/>
            <a:lstStyle/>
            <a:p>
              <a:pPr algn="ctr" eaLnBrk="1" latinLnBrk="1" hangingPunct="1">
                <a:defRPr/>
              </a:pPr>
              <a:endParaRPr lang="ko-KR" altLang="en-US"/>
            </a:p>
          </p:txBody>
        </p:sp>
        <p:sp>
          <p:nvSpPr>
            <p:cNvPr id="53" name="사다리꼴 52"/>
            <p:cNvSpPr/>
            <p:nvPr/>
          </p:nvSpPr>
          <p:spPr bwMode="auto">
            <a:xfrm>
              <a:off x="1603832" y="5870774"/>
              <a:ext cx="1711148" cy="752702"/>
            </a:xfrm>
            <a:prstGeom prst="trapezoid">
              <a:avLst>
                <a:gd name="adj" fmla="val 51611"/>
              </a:avLst>
            </a:prstGeom>
            <a:solidFill>
              <a:srgbClr val="935CEA"/>
            </a:solidFill>
            <a:ln>
              <a:noFill/>
            </a:ln>
          </p:spPr>
          <p:txBody>
            <a:bodyPr/>
            <a:lstStyle/>
            <a:p>
              <a:pPr algn="ctr" eaLnBrk="1" latinLnBrk="1" hangingPunct="1">
                <a:defRPr/>
              </a:pPr>
              <a:endParaRPr lang="ko-KR" altLang="en-US"/>
            </a:p>
          </p:txBody>
        </p:sp>
        <p:sp>
          <p:nvSpPr>
            <p:cNvPr id="54" name="이등변 삼각형 41"/>
            <p:cNvSpPr>
              <a:spLocks noChangeArrowheads="1"/>
            </p:cNvSpPr>
            <p:nvPr/>
          </p:nvSpPr>
          <p:spPr bwMode="auto">
            <a:xfrm>
              <a:off x="2025152" y="4935454"/>
              <a:ext cx="873769" cy="801318"/>
            </a:xfrm>
            <a:prstGeom prst="triangle">
              <a:avLst>
                <a:gd name="adj" fmla="val 50000"/>
              </a:avLst>
            </a:prstGeom>
            <a:solidFill>
              <a:srgbClr val="FFB3E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9pPr>
            </a:lstStyle>
            <a:p>
              <a:pPr algn="ctr" eaLnBrk="1" latinLnBrk="1" hangingPunct="1"/>
              <a:endParaRPr lang="ko-KR" altLang="en-US"/>
            </a:p>
          </p:txBody>
        </p:sp>
        <p:sp>
          <p:nvSpPr>
            <p:cNvPr id="55" name="Rectangle 304"/>
            <p:cNvSpPr>
              <a:spLocks noChangeArrowheads="1"/>
            </p:cNvSpPr>
            <p:nvPr/>
          </p:nvSpPr>
          <p:spPr bwMode="auto">
            <a:xfrm>
              <a:off x="1960901" y="7788079"/>
              <a:ext cx="997437" cy="4431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9pPr>
            </a:lstStyle>
            <a:p>
              <a:pPr algn="ctr" eaLnBrk="1" latinLnBrk="1" hangingPunct="1"/>
              <a:r>
                <a:rPr kumimoji="0" lang="en-US" altLang="ko-KR" sz="1200">
                  <a:solidFill>
                    <a:schemeClr val="bg1"/>
                  </a:solidFill>
                  <a:latin typeface="나눔고딕 ExtraBold" pitchFamily="50" charset="-127"/>
                  <a:ea typeface="나눔고딕 ExtraBold" pitchFamily="50" charset="-127"/>
                </a:rPr>
                <a:t>STEP </a:t>
              </a:r>
            </a:p>
            <a:p>
              <a:pPr algn="ctr" eaLnBrk="1" latinLnBrk="1" hangingPunct="1"/>
              <a:r>
                <a:rPr kumimoji="0" lang="en-US" altLang="ko-KR" sz="1200">
                  <a:solidFill>
                    <a:schemeClr val="bg1"/>
                  </a:solidFill>
                  <a:latin typeface="나눔고딕 ExtraBold" pitchFamily="50" charset="-127"/>
                  <a:ea typeface="나눔고딕 ExtraBold" pitchFamily="50" charset="-127"/>
                </a:rPr>
                <a:t>A</a:t>
              </a:r>
            </a:p>
          </p:txBody>
        </p:sp>
        <p:sp>
          <p:nvSpPr>
            <p:cNvPr id="56" name="Rectangle 304"/>
            <p:cNvSpPr>
              <a:spLocks noChangeArrowheads="1"/>
            </p:cNvSpPr>
            <p:nvPr/>
          </p:nvSpPr>
          <p:spPr bwMode="auto">
            <a:xfrm>
              <a:off x="1960901" y="6918898"/>
              <a:ext cx="997437" cy="4431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9pPr>
            </a:lstStyle>
            <a:p>
              <a:pPr algn="ctr" eaLnBrk="1" latinLnBrk="1" hangingPunct="1"/>
              <a:r>
                <a:rPr kumimoji="0" lang="en-US" altLang="ko-KR" sz="1200">
                  <a:solidFill>
                    <a:schemeClr val="bg1"/>
                  </a:solidFill>
                  <a:latin typeface="나눔고딕 ExtraBold" pitchFamily="50" charset="-127"/>
                  <a:ea typeface="나눔고딕 ExtraBold" pitchFamily="50" charset="-127"/>
                </a:rPr>
                <a:t>STEP </a:t>
              </a:r>
            </a:p>
            <a:p>
              <a:pPr algn="ctr" eaLnBrk="1" latinLnBrk="1" hangingPunct="1"/>
              <a:r>
                <a:rPr kumimoji="0" lang="en-US" altLang="ko-KR" sz="1200">
                  <a:solidFill>
                    <a:schemeClr val="bg1"/>
                  </a:solidFill>
                  <a:latin typeface="나눔고딕 ExtraBold" pitchFamily="50" charset="-127"/>
                  <a:ea typeface="나눔고딕 ExtraBold" pitchFamily="50" charset="-127"/>
                </a:rPr>
                <a:t>B</a:t>
              </a:r>
            </a:p>
          </p:txBody>
        </p:sp>
        <p:sp>
          <p:nvSpPr>
            <p:cNvPr id="57" name="Rectangle 304"/>
            <p:cNvSpPr>
              <a:spLocks noChangeArrowheads="1"/>
            </p:cNvSpPr>
            <p:nvPr/>
          </p:nvSpPr>
          <p:spPr bwMode="auto">
            <a:xfrm>
              <a:off x="1960901" y="6049717"/>
              <a:ext cx="997437" cy="4431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9pPr>
            </a:lstStyle>
            <a:p>
              <a:pPr algn="ctr" eaLnBrk="1" latinLnBrk="1" hangingPunct="1"/>
              <a:r>
                <a:rPr kumimoji="0" lang="en-US" altLang="ko-KR" sz="1200">
                  <a:solidFill>
                    <a:schemeClr val="bg1"/>
                  </a:solidFill>
                  <a:latin typeface="나눔고딕 ExtraBold" pitchFamily="50" charset="-127"/>
                  <a:ea typeface="나눔고딕 ExtraBold" pitchFamily="50" charset="-127"/>
                </a:rPr>
                <a:t>STEP </a:t>
              </a:r>
            </a:p>
            <a:p>
              <a:pPr algn="ctr" eaLnBrk="1" latinLnBrk="1" hangingPunct="1"/>
              <a:r>
                <a:rPr kumimoji="0" lang="en-US" altLang="ko-KR" sz="1200">
                  <a:solidFill>
                    <a:schemeClr val="bg1"/>
                  </a:solidFill>
                  <a:latin typeface="나눔고딕 ExtraBold" pitchFamily="50" charset="-127"/>
                  <a:ea typeface="나눔고딕 ExtraBold" pitchFamily="50" charset="-127"/>
                </a:rPr>
                <a:t>C</a:t>
              </a:r>
            </a:p>
          </p:txBody>
        </p:sp>
        <p:sp>
          <p:nvSpPr>
            <p:cNvPr id="58" name="Rectangle 304"/>
            <p:cNvSpPr>
              <a:spLocks noChangeArrowheads="1"/>
            </p:cNvSpPr>
            <p:nvPr/>
          </p:nvSpPr>
          <p:spPr bwMode="auto">
            <a:xfrm>
              <a:off x="1960901" y="5275622"/>
              <a:ext cx="997437" cy="4431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9pPr>
            </a:lstStyle>
            <a:p>
              <a:pPr algn="ctr" eaLnBrk="1" latinLnBrk="1" hangingPunct="1"/>
              <a:r>
                <a:rPr kumimoji="0" lang="en-US" altLang="ko-KR" sz="1200" dirty="0">
                  <a:solidFill>
                    <a:schemeClr val="bg1"/>
                  </a:solidFill>
                  <a:latin typeface="나눔고딕 ExtraBold" pitchFamily="50" charset="-127"/>
                  <a:ea typeface="나눔고딕 ExtraBold" pitchFamily="50" charset="-127"/>
                </a:rPr>
                <a:t>STEP </a:t>
              </a:r>
            </a:p>
            <a:p>
              <a:pPr algn="ctr" eaLnBrk="1" latinLnBrk="1" hangingPunct="1"/>
              <a:r>
                <a:rPr kumimoji="0" lang="en-US" altLang="ko-KR" sz="1200" dirty="0">
                  <a:solidFill>
                    <a:schemeClr val="bg1"/>
                  </a:solidFill>
                  <a:latin typeface="나눔고딕 ExtraBold" pitchFamily="50" charset="-127"/>
                  <a:ea typeface="나눔고딕 ExtraBold" pitchFamily="50" charset="-127"/>
                </a:rPr>
                <a:t>D</a:t>
              </a:r>
            </a:p>
          </p:txBody>
        </p:sp>
        <p:sp>
          <p:nvSpPr>
            <p:cNvPr id="59" name="Rectangle 304"/>
            <p:cNvSpPr>
              <a:spLocks noChangeArrowheads="1"/>
            </p:cNvSpPr>
            <p:nvPr/>
          </p:nvSpPr>
          <p:spPr bwMode="auto">
            <a:xfrm>
              <a:off x="4237222" y="7723944"/>
              <a:ext cx="1593685" cy="1630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9pPr>
            </a:lstStyle>
            <a:p>
              <a:pPr algn="ctr" latinLnBrk="1">
                <a:defRPr/>
              </a:pPr>
              <a:r>
                <a:rPr lang="ko-KR" altLang="en-US" sz="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내용을 입력하세요</a:t>
              </a:r>
              <a:endParaRPr lang="en-US" altLang="ko-KR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endParaRPr>
            </a:p>
          </p:txBody>
        </p:sp>
        <p:sp>
          <p:nvSpPr>
            <p:cNvPr id="60" name="Rectangle 304"/>
            <p:cNvSpPr>
              <a:spLocks noChangeArrowheads="1"/>
            </p:cNvSpPr>
            <p:nvPr/>
          </p:nvSpPr>
          <p:spPr bwMode="auto">
            <a:xfrm>
              <a:off x="4024519" y="6825148"/>
              <a:ext cx="1593685" cy="1630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9pPr>
            </a:lstStyle>
            <a:p>
              <a:pPr algn="ctr" latinLnBrk="1">
                <a:defRPr/>
              </a:pPr>
              <a:r>
                <a:rPr lang="ko-KR" altLang="en-US" sz="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내용을 입력하세요</a:t>
              </a:r>
              <a:endParaRPr lang="en-US" altLang="ko-KR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endParaRPr>
            </a:p>
          </p:txBody>
        </p:sp>
        <p:sp>
          <p:nvSpPr>
            <p:cNvPr id="61" name="Rectangle 304"/>
            <p:cNvSpPr>
              <a:spLocks noChangeArrowheads="1"/>
            </p:cNvSpPr>
            <p:nvPr/>
          </p:nvSpPr>
          <p:spPr bwMode="auto">
            <a:xfrm>
              <a:off x="3849912" y="5954936"/>
              <a:ext cx="1593685" cy="1630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9pPr>
            </a:lstStyle>
            <a:p>
              <a:pPr algn="ctr" latinLnBrk="1">
                <a:defRPr/>
              </a:pPr>
              <a:r>
                <a:rPr lang="ko-KR" altLang="en-US" sz="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내용을 입력하세요</a:t>
              </a:r>
              <a:endParaRPr lang="en-US" altLang="ko-KR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endParaRPr>
            </a:p>
          </p:txBody>
        </p:sp>
        <p:sp>
          <p:nvSpPr>
            <p:cNvPr id="62" name="Rectangle 304"/>
            <p:cNvSpPr>
              <a:spLocks noChangeArrowheads="1"/>
            </p:cNvSpPr>
            <p:nvPr/>
          </p:nvSpPr>
          <p:spPr bwMode="auto">
            <a:xfrm>
              <a:off x="3564192" y="5043437"/>
              <a:ext cx="1593685" cy="1630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9pPr>
            </a:lstStyle>
            <a:p>
              <a:pPr algn="ctr" eaLnBrk="1" latinLnBrk="1" hangingPunct="1">
                <a:defRPr/>
              </a:pPr>
              <a:r>
                <a:rPr lang="ko-KR" altLang="en-US" sz="8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내용을 입력하세요</a:t>
              </a:r>
              <a:r>
                <a:rPr lang="en-US" altLang="ko-KR" sz="8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.</a:t>
              </a:r>
              <a:endParaRPr lang="en-US" altLang="ko-KR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69078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16693"/>
          </a:xfrm>
        </p:spPr>
        <p:txBody>
          <a:bodyPr/>
          <a:lstStyle/>
          <a:p>
            <a:r>
              <a:rPr lang="ko-KR" altLang="en-US" dirty="0"/>
              <a:t>제목을 입력하세요</a:t>
            </a:r>
            <a:r>
              <a:rPr lang="en-US" altLang="ko-KR" dirty="0"/>
              <a:t>.</a:t>
            </a:r>
            <a:endParaRPr lang="ko-KR" altLang="en-US" dirty="0"/>
          </a:p>
        </p:txBody>
      </p:sp>
      <p:grpSp>
        <p:nvGrpSpPr>
          <p:cNvPr id="20" name="그룹 41"/>
          <p:cNvGrpSpPr>
            <a:grpSpLocks/>
          </p:cNvGrpSpPr>
          <p:nvPr/>
        </p:nvGrpSpPr>
        <p:grpSpPr bwMode="auto">
          <a:xfrm>
            <a:off x="2466975" y="1718514"/>
            <a:ext cx="4210050" cy="4225925"/>
            <a:chOff x="3273295" y="2244938"/>
            <a:chExt cx="4209849" cy="4226300"/>
          </a:xfrm>
        </p:grpSpPr>
        <p:grpSp>
          <p:nvGrpSpPr>
            <p:cNvPr id="21" name="그룹 30"/>
            <p:cNvGrpSpPr>
              <a:grpSpLocks/>
            </p:cNvGrpSpPr>
            <p:nvPr/>
          </p:nvGrpSpPr>
          <p:grpSpPr bwMode="auto">
            <a:xfrm>
              <a:off x="3273295" y="2244938"/>
              <a:ext cx="4209849" cy="4226300"/>
              <a:chOff x="3470268" y="2469247"/>
              <a:chExt cx="3714303" cy="3728818"/>
            </a:xfrm>
          </p:grpSpPr>
          <p:sp>
            <p:nvSpPr>
              <p:cNvPr id="28" name="타원 28"/>
              <p:cNvSpPr>
                <a:spLocks noChangeArrowheads="1"/>
              </p:cNvSpPr>
              <p:nvPr/>
            </p:nvSpPr>
            <p:spPr bwMode="auto">
              <a:xfrm>
                <a:off x="3470268" y="2469247"/>
                <a:ext cx="1304932" cy="1304932"/>
              </a:xfrm>
              <a:prstGeom prst="ellipse">
                <a:avLst/>
              </a:prstGeom>
              <a:solidFill>
                <a:srgbClr val="FFB3E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ctr" eaLnBrk="1" latinLnBrk="1" hangingPunct="1"/>
                <a:endParaRPr lang="ko-KR" altLang="en-US"/>
              </a:p>
            </p:txBody>
          </p:sp>
          <p:sp>
            <p:nvSpPr>
              <p:cNvPr id="29" name="타원 114"/>
              <p:cNvSpPr>
                <a:spLocks noChangeArrowheads="1"/>
              </p:cNvSpPr>
              <p:nvPr/>
            </p:nvSpPr>
            <p:spPr bwMode="auto">
              <a:xfrm>
                <a:off x="5879639" y="2469247"/>
                <a:ext cx="1304932" cy="1304932"/>
              </a:xfrm>
              <a:prstGeom prst="ellipse">
                <a:avLst/>
              </a:prstGeom>
              <a:solidFill>
                <a:srgbClr val="935C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ctr" eaLnBrk="1" latinLnBrk="1" hangingPunct="1"/>
                <a:endParaRPr lang="ko-KR" altLang="en-US"/>
              </a:p>
            </p:txBody>
          </p:sp>
          <p:sp>
            <p:nvSpPr>
              <p:cNvPr id="30" name="타원 115"/>
              <p:cNvSpPr>
                <a:spLocks noChangeArrowheads="1"/>
              </p:cNvSpPr>
              <p:nvPr/>
            </p:nvSpPr>
            <p:spPr bwMode="auto">
              <a:xfrm>
                <a:off x="3470268" y="4893133"/>
                <a:ext cx="1304932" cy="1304932"/>
              </a:xfrm>
              <a:prstGeom prst="ellipse">
                <a:avLst/>
              </a:prstGeom>
              <a:solidFill>
                <a:srgbClr val="3D77D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ctr" eaLnBrk="1" latinLnBrk="1" hangingPunct="1"/>
                <a:endParaRPr lang="ko-KR" altLang="en-US"/>
              </a:p>
            </p:txBody>
          </p:sp>
          <p:sp>
            <p:nvSpPr>
              <p:cNvPr id="31" name="타원 116"/>
              <p:cNvSpPr>
                <a:spLocks noChangeArrowheads="1"/>
              </p:cNvSpPr>
              <p:nvPr/>
            </p:nvSpPr>
            <p:spPr bwMode="auto">
              <a:xfrm>
                <a:off x="5879639" y="4893133"/>
                <a:ext cx="1304932" cy="1304932"/>
              </a:xfrm>
              <a:prstGeom prst="ellipse">
                <a:avLst/>
              </a:prstGeom>
              <a:solidFill>
                <a:srgbClr val="4AB8D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ctr" eaLnBrk="1" latinLnBrk="1" hangingPunct="1"/>
                <a:endParaRPr lang="ko-KR" altLang="en-US"/>
              </a:p>
            </p:txBody>
          </p:sp>
          <p:sp>
            <p:nvSpPr>
              <p:cNvPr id="32" name="직사각형 29"/>
              <p:cNvSpPr>
                <a:spLocks noChangeArrowheads="1"/>
              </p:cNvSpPr>
              <p:nvPr/>
            </p:nvSpPr>
            <p:spPr bwMode="auto">
              <a:xfrm rot="2700000">
                <a:off x="4526822" y="3533058"/>
                <a:ext cx="1601196" cy="160119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ctr" eaLnBrk="1" latinLnBrk="1" hangingPunct="1"/>
                <a:endParaRPr lang="ko-KR" altLang="en-US"/>
              </a:p>
            </p:txBody>
          </p:sp>
        </p:grpSp>
        <p:sp>
          <p:nvSpPr>
            <p:cNvPr id="22" name="Rectangle 304"/>
            <p:cNvSpPr>
              <a:spLocks noChangeArrowheads="1"/>
            </p:cNvSpPr>
            <p:nvPr/>
          </p:nvSpPr>
          <p:spPr bwMode="auto">
            <a:xfrm>
              <a:off x="3355159" y="2651665"/>
              <a:ext cx="1316231" cy="6279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9pPr>
            </a:lstStyle>
            <a:p>
              <a:pPr algn="ctr"/>
              <a:r>
                <a:rPr kumimoji="0" lang="en-US" altLang="ko-KR" sz="15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SAMPLE</a:t>
              </a:r>
            </a:p>
            <a:p>
              <a:pPr algn="ctr"/>
              <a:r>
                <a:rPr kumimoji="0" lang="en-US" altLang="ko-KR" sz="15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TEXT</a:t>
              </a:r>
            </a:p>
          </p:txBody>
        </p:sp>
        <p:sp>
          <p:nvSpPr>
            <p:cNvPr id="23" name="Rectangle 304"/>
            <p:cNvSpPr>
              <a:spLocks noChangeArrowheads="1"/>
            </p:cNvSpPr>
            <p:nvPr/>
          </p:nvSpPr>
          <p:spPr bwMode="auto">
            <a:xfrm>
              <a:off x="6075697" y="2651665"/>
              <a:ext cx="1316231" cy="6279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9pPr>
            </a:lstStyle>
            <a:p>
              <a:pPr algn="ctr"/>
              <a:r>
                <a:rPr kumimoji="0" lang="en-US" altLang="ko-KR" sz="15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SAMPLE</a:t>
              </a:r>
            </a:p>
            <a:p>
              <a:pPr algn="ctr"/>
              <a:r>
                <a:rPr kumimoji="0" lang="en-US" altLang="ko-KR" sz="15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TEXT</a:t>
              </a:r>
            </a:p>
          </p:txBody>
        </p:sp>
        <p:sp>
          <p:nvSpPr>
            <p:cNvPr id="24" name="Rectangle 304"/>
            <p:cNvSpPr>
              <a:spLocks noChangeArrowheads="1"/>
            </p:cNvSpPr>
            <p:nvPr/>
          </p:nvSpPr>
          <p:spPr bwMode="auto">
            <a:xfrm>
              <a:off x="3355159" y="5436977"/>
              <a:ext cx="1316231" cy="6279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9pPr>
            </a:lstStyle>
            <a:p>
              <a:pPr algn="ctr"/>
              <a:r>
                <a:rPr kumimoji="0" lang="en-US" altLang="ko-KR" sz="15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SAMPLE</a:t>
              </a:r>
            </a:p>
            <a:p>
              <a:pPr algn="ctr"/>
              <a:r>
                <a:rPr kumimoji="0" lang="en-US" altLang="ko-KR" sz="15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TEXT</a:t>
              </a:r>
            </a:p>
          </p:txBody>
        </p:sp>
        <p:sp>
          <p:nvSpPr>
            <p:cNvPr id="25" name="Rectangle 304"/>
            <p:cNvSpPr>
              <a:spLocks noChangeArrowheads="1"/>
            </p:cNvSpPr>
            <p:nvPr/>
          </p:nvSpPr>
          <p:spPr bwMode="auto">
            <a:xfrm>
              <a:off x="6075697" y="5436977"/>
              <a:ext cx="1316231" cy="6279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9pPr>
            </a:lstStyle>
            <a:p>
              <a:pPr algn="ctr"/>
              <a:r>
                <a:rPr kumimoji="0" lang="en-US" altLang="ko-KR" sz="15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SAMPLE</a:t>
              </a:r>
            </a:p>
            <a:p>
              <a:pPr algn="ctr"/>
              <a:r>
                <a:rPr kumimoji="0" lang="en-US" altLang="ko-KR" sz="15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TEXT</a:t>
              </a:r>
            </a:p>
          </p:txBody>
        </p:sp>
        <p:pic>
          <p:nvPicPr>
            <p:cNvPr id="26" name="그림 12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5885" t="35277" r="33617" b="33705"/>
            <a:stretch>
              <a:fillRect/>
            </a:stretch>
          </p:blipFill>
          <p:spPr bwMode="auto">
            <a:xfrm>
              <a:off x="4754842" y="3972173"/>
              <a:ext cx="1252258" cy="1335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7" name="Rectangle 304"/>
            <p:cNvSpPr>
              <a:spLocks noChangeArrowheads="1"/>
            </p:cNvSpPr>
            <p:nvPr/>
          </p:nvSpPr>
          <p:spPr bwMode="auto">
            <a:xfrm>
              <a:off x="4417828" y="3469010"/>
              <a:ext cx="1882685" cy="6969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9pPr>
            </a:lstStyle>
            <a:p>
              <a:pPr algn="ctr">
                <a:defRPr/>
              </a:pPr>
              <a:r>
                <a:rPr kumimoji="0" lang="en-US" altLang="ko-KR" sz="17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TITLE</a:t>
              </a:r>
            </a:p>
            <a:p>
              <a:pPr algn="ctr">
                <a:defRPr/>
              </a:pPr>
              <a:r>
                <a:rPr kumimoji="0" lang="en-US" altLang="ko-KR" sz="17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TEXT</a:t>
              </a:r>
            </a:p>
          </p:txBody>
        </p:sp>
      </p:grpSp>
      <p:grpSp>
        <p:nvGrpSpPr>
          <p:cNvPr id="33" name="그룹 34"/>
          <p:cNvGrpSpPr>
            <a:grpSpLocks/>
          </p:cNvGrpSpPr>
          <p:nvPr/>
        </p:nvGrpSpPr>
        <p:grpSpPr bwMode="auto">
          <a:xfrm>
            <a:off x="7027863" y="1764554"/>
            <a:ext cx="1979612" cy="528308"/>
            <a:chOff x="7783983" y="2265125"/>
            <a:chExt cx="1979761" cy="528376"/>
          </a:xfrm>
        </p:grpSpPr>
        <p:sp>
          <p:nvSpPr>
            <p:cNvPr id="34" name="Rectangle 304"/>
            <p:cNvSpPr>
              <a:spLocks noChangeArrowheads="1"/>
            </p:cNvSpPr>
            <p:nvPr/>
          </p:nvSpPr>
          <p:spPr bwMode="auto">
            <a:xfrm>
              <a:off x="7801446" y="2531857"/>
              <a:ext cx="1962298" cy="2616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latinLnBrk="1">
                <a:defRPr/>
              </a:pPr>
              <a:r>
                <a:rPr lang="ko-KR" altLang="en-US" sz="11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내용을 입력하세요</a:t>
              </a:r>
              <a:r>
                <a:rPr lang="en-US" altLang="ko-KR" sz="11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. </a:t>
              </a:r>
            </a:p>
          </p:txBody>
        </p:sp>
        <p:sp>
          <p:nvSpPr>
            <p:cNvPr id="35" name="Rectangle 304"/>
            <p:cNvSpPr>
              <a:spLocks noChangeArrowheads="1"/>
            </p:cNvSpPr>
            <p:nvPr/>
          </p:nvSpPr>
          <p:spPr bwMode="auto">
            <a:xfrm>
              <a:off x="7783983" y="2265125"/>
              <a:ext cx="1436795" cy="3381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9pPr>
            </a:lstStyle>
            <a:p>
              <a:pPr>
                <a:defRPr/>
              </a:pPr>
              <a:r>
                <a:rPr kumimoji="0" lang="en-US" altLang="ko-KR" sz="16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02</a:t>
              </a:r>
            </a:p>
          </p:txBody>
        </p:sp>
      </p:grpSp>
      <p:grpSp>
        <p:nvGrpSpPr>
          <p:cNvPr id="36" name="그룹 131"/>
          <p:cNvGrpSpPr>
            <a:grpSpLocks/>
          </p:cNvGrpSpPr>
          <p:nvPr/>
        </p:nvGrpSpPr>
        <p:grpSpPr bwMode="auto">
          <a:xfrm>
            <a:off x="7027863" y="4644279"/>
            <a:ext cx="1979612" cy="528311"/>
            <a:chOff x="7783983" y="2265125"/>
            <a:chExt cx="1979761" cy="528379"/>
          </a:xfrm>
        </p:grpSpPr>
        <p:sp>
          <p:nvSpPr>
            <p:cNvPr id="37" name="Rectangle 304"/>
            <p:cNvSpPr>
              <a:spLocks noChangeArrowheads="1"/>
            </p:cNvSpPr>
            <p:nvPr/>
          </p:nvSpPr>
          <p:spPr bwMode="auto">
            <a:xfrm>
              <a:off x="7801446" y="2531860"/>
              <a:ext cx="1962298" cy="2616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latinLnBrk="1">
                <a:defRPr/>
              </a:pPr>
              <a:r>
                <a:rPr lang="ko-KR" altLang="en-US" sz="11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내용을 입력하세요</a:t>
              </a:r>
              <a:r>
                <a:rPr lang="en-US" altLang="ko-KR" sz="11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. </a:t>
              </a:r>
            </a:p>
          </p:txBody>
        </p:sp>
        <p:sp>
          <p:nvSpPr>
            <p:cNvPr id="38" name="Rectangle 304"/>
            <p:cNvSpPr>
              <a:spLocks noChangeArrowheads="1"/>
            </p:cNvSpPr>
            <p:nvPr/>
          </p:nvSpPr>
          <p:spPr bwMode="auto">
            <a:xfrm>
              <a:off x="7783983" y="2265125"/>
              <a:ext cx="1436795" cy="3381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9pPr>
            </a:lstStyle>
            <a:p>
              <a:pPr>
                <a:defRPr/>
              </a:pPr>
              <a:r>
                <a:rPr kumimoji="0" lang="en-US" altLang="ko-KR" sz="16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04</a:t>
              </a:r>
            </a:p>
          </p:txBody>
        </p:sp>
      </p:grpSp>
      <p:grpSp>
        <p:nvGrpSpPr>
          <p:cNvPr id="39" name="그룹 37"/>
          <p:cNvGrpSpPr>
            <a:grpSpLocks/>
          </p:cNvGrpSpPr>
          <p:nvPr/>
        </p:nvGrpSpPr>
        <p:grpSpPr bwMode="auto">
          <a:xfrm>
            <a:off x="98425" y="1764554"/>
            <a:ext cx="1963738" cy="528311"/>
            <a:chOff x="854737" y="2265125"/>
            <a:chExt cx="1962698" cy="528379"/>
          </a:xfrm>
        </p:grpSpPr>
        <p:sp>
          <p:nvSpPr>
            <p:cNvPr id="40" name="Rectangle 304"/>
            <p:cNvSpPr>
              <a:spLocks noChangeArrowheads="1"/>
            </p:cNvSpPr>
            <p:nvPr/>
          </p:nvSpPr>
          <p:spPr bwMode="auto">
            <a:xfrm>
              <a:off x="854737" y="2531860"/>
              <a:ext cx="1962698" cy="2616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r" eaLnBrk="1" latinLnBrk="1" hangingPunct="1">
                <a:defRPr/>
              </a:pPr>
              <a:r>
                <a:rPr lang="ko-KR" altLang="en-US" sz="11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내용을 입력하세요</a:t>
              </a:r>
              <a:r>
                <a:rPr lang="en-US" altLang="ko-KR" sz="11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. </a:t>
              </a:r>
              <a:endParaRPr lang="en-US" altLang="ko-KR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endParaRPr>
            </a:p>
          </p:txBody>
        </p:sp>
        <p:sp>
          <p:nvSpPr>
            <p:cNvPr id="41" name="Rectangle 304"/>
            <p:cNvSpPr>
              <a:spLocks noChangeArrowheads="1"/>
            </p:cNvSpPr>
            <p:nvPr/>
          </p:nvSpPr>
          <p:spPr bwMode="auto">
            <a:xfrm>
              <a:off x="1379922" y="2265125"/>
              <a:ext cx="1437513" cy="3381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9pPr>
            </a:lstStyle>
            <a:p>
              <a:pPr algn="r">
                <a:defRPr/>
              </a:pPr>
              <a:r>
                <a:rPr kumimoji="0" lang="en-US" altLang="ko-KR" sz="16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01</a:t>
              </a:r>
            </a:p>
          </p:txBody>
        </p:sp>
      </p:grpSp>
      <p:grpSp>
        <p:nvGrpSpPr>
          <p:cNvPr id="42" name="그룹 35"/>
          <p:cNvGrpSpPr>
            <a:grpSpLocks/>
          </p:cNvGrpSpPr>
          <p:nvPr/>
        </p:nvGrpSpPr>
        <p:grpSpPr bwMode="auto">
          <a:xfrm>
            <a:off x="98425" y="4644281"/>
            <a:ext cx="1963738" cy="528311"/>
            <a:chOff x="854737" y="5157181"/>
            <a:chExt cx="1962698" cy="528379"/>
          </a:xfrm>
        </p:grpSpPr>
        <p:sp>
          <p:nvSpPr>
            <p:cNvPr id="43" name="Rectangle 304"/>
            <p:cNvSpPr>
              <a:spLocks noChangeArrowheads="1"/>
            </p:cNvSpPr>
            <p:nvPr/>
          </p:nvSpPr>
          <p:spPr bwMode="auto">
            <a:xfrm>
              <a:off x="854737" y="5423916"/>
              <a:ext cx="1962698" cy="2616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r" latinLnBrk="1">
                <a:defRPr/>
              </a:pPr>
              <a:r>
                <a:rPr lang="ko-KR" altLang="en-US" sz="11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내용을 입력하세요</a:t>
              </a:r>
              <a:r>
                <a:rPr lang="en-US" altLang="ko-KR" sz="11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.</a:t>
              </a:r>
              <a:endParaRPr lang="en-US" altLang="ko-KR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endParaRPr>
            </a:p>
          </p:txBody>
        </p:sp>
        <p:sp>
          <p:nvSpPr>
            <p:cNvPr id="44" name="Rectangle 304"/>
            <p:cNvSpPr>
              <a:spLocks noChangeArrowheads="1"/>
            </p:cNvSpPr>
            <p:nvPr/>
          </p:nvSpPr>
          <p:spPr bwMode="auto">
            <a:xfrm>
              <a:off x="1379922" y="5157181"/>
              <a:ext cx="1437513" cy="3381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9pPr>
            </a:lstStyle>
            <a:p>
              <a:pPr algn="r">
                <a:defRPr/>
              </a:pPr>
              <a:r>
                <a:rPr kumimoji="0" lang="en-US" altLang="ko-KR" sz="16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03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7455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59920" y="2866373"/>
            <a:ext cx="5844397" cy="1125254"/>
          </a:xfrm>
        </p:spPr>
        <p:txBody>
          <a:bodyPr>
            <a:noAutofit/>
          </a:bodyPr>
          <a:lstStyle/>
          <a:p>
            <a:pPr algn="l"/>
            <a:r>
              <a:rPr lang="en-US" altLang="ko-KR" sz="6600" dirty="0" smtClean="0"/>
              <a:t>THANK YOU!</a:t>
            </a:r>
            <a:endParaRPr lang="ko-KR" altLang="en-US" sz="6600" dirty="0"/>
          </a:p>
        </p:txBody>
      </p:sp>
    </p:spTree>
    <p:extLst>
      <p:ext uri="{BB962C8B-B14F-4D97-AF65-F5344CB8AC3E}">
        <p14:creationId xmlns:p14="http://schemas.microsoft.com/office/powerpoint/2010/main" val="3757695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280</TotalTime>
  <Words>133</Words>
  <Application>Microsoft Office PowerPoint</Application>
  <PresentationFormat>화면 슬라이드 쇼(4:3)</PresentationFormat>
  <Paragraphs>72</Paragraphs>
  <Slides>8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16" baseType="lpstr">
      <vt:lpstr>굴림</vt:lpstr>
      <vt:lpstr>나눔고딕</vt:lpstr>
      <vt:lpstr>나눔고딕 ExtraBold</vt:lpstr>
      <vt:lpstr>맑은 고딕</vt:lpstr>
      <vt:lpstr>Arial</vt:lpstr>
      <vt:lpstr>Calibri</vt:lpstr>
      <vt:lpstr>Calibri Light</vt:lpstr>
      <vt:lpstr>Office 테마</vt:lpstr>
      <vt:lpstr>제목을 입력하세요.</vt:lpstr>
      <vt:lpstr>PowerPoint 프레젠테이션</vt:lpstr>
      <vt:lpstr>제목을 입력하세요.</vt:lpstr>
      <vt:lpstr>제목을 입력하세요.</vt:lpstr>
      <vt:lpstr>제목을 입력하세요.</vt:lpstr>
      <vt:lpstr>제목을 입력하세요.</vt:lpstr>
      <vt:lpstr>제목을 입력하세요.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Windows 사용자</dc:creator>
  <cp:lastModifiedBy>Windows 사용자</cp:lastModifiedBy>
  <cp:revision>8</cp:revision>
  <dcterms:created xsi:type="dcterms:W3CDTF">2020-08-21T07:37:58Z</dcterms:created>
  <dcterms:modified xsi:type="dcterms:W3CDTF">2020-08-24T04:06:34Z</dcterms:modified>
</cp:coreProperties>
</file>