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46244" y="1986410"/>
            <a:ext cx="5651512" cy="1266160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062162" y="3742184"/>
            <a:ext cx="5019676" cy="148701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6161-F923-43D8-AADE-57A5D43C68E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EE5C-E48B-4FDB-A257-D91D56148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28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6161-F923-43D8-AADE-57A5D43C68E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EE5C-E48B-4FDB-A257-D91D56148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935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6161-F923-43D8-AADE-57A5D43C68E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EE5C-E48B-4FDB-A257-D91D56148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15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6161-F923-43D8-AADE-57A5D43C68E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EE5C-E48B-4FDB-A257-D91D56148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806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6161-F923-43D8-AADE-57A5D43C68E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EE5C-E48B-4FDB-A257-D91D56148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666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6161-F923-43D8-AADE-57A5D43C68E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EE5C-E48B-4FDB-A257-D91D56148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095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6161-F923-43D8-AADE-57A5D43C68E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EE5C-E48B-4FDB-A257-D91D56148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650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6" descr="2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17" b="79393"/>
          <a:stretch>
            <a:fillRect/>
          </a:stretch>
        </p:blipFill>
        <p:spPr bwMode="auto">
          <a:xfrm>
            <a:off x="0" y="-387424"/>
            <a:ext cx="9144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2"/>
          <p:cNvSpPr>
            <a:spLocks noChangeArrowheads="1"/>
          </p:cNvSpPr>
          <p:nvPr userDrawn="1"/>
        </p:nvSpPr>
        <p:spPr bwMode="auto">
          <a:xfrm>
            <a:off x="444500" y="-8011"/>
            <a:ext cx="30480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000" b="1" dirty="0">
                <a:solidFill>
                  <a:srgbClr val="E332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다음_Regular" pitchFamily="2" charset="-127"/>
                <a:ea typeface="다음_Regular" pitchFamily="2" charset="-127"/>
              </a:rPr>
              <a:t>ADD</a:t>
            </a:r>
            <a:r>
              <a:rPr lang="en-US" altLang="ko-K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다음_Regular" pitchFamily="2" charset="-127"/>
                <a:ea typeface="다음_Regular" pitchFamily="2" charset="-127"/>
              </a:rPr>
              <a:t> SUB TITLE</a:t>
            </a:r>
          </a:p>
        </p:txBody>
      </p:sp>
      <p:sp>
        <p:nvSpPr>
          <p:cNvPr id="8" name="AutoShape 146"/>
          <p:cNvSpPr>
            <a:spLocks noChangeArrowheads="1"/>
          </p:cNvSpPr>
          <p:nvPr userDrawn="1"/>
        </p:nvSpPr>
        <p:spPr bwMode="auto">
          <a:xfrm>
            <a:off x="779463" y="1570038"/>
            <a:ext cx="2665412" cy="1222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9" name="Rectangle 304"/>
          <p:cNvSpPr>
            <a:spLocks noChangeArrowheads="1"/>
          </p:cNvSpPr>
          <p:nvPr userDrawn="1"/>
        </p:nvSpPr>
        <p:spPr bwMode="auto">
          <a:xfrm>
            <a:off x="755576" y="669255"/>
            <a:ext cx="4967287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1400" b="1" dirty="0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 dirty="0"/>
              <a:t> </a:t>
            </a:r>
          </a:p>
          <a:p>
            <a:pPr algn="l" eaLnBrk="1" hangingPunct="1"/>
            <a:r>
              <a:rPr lang="en-US" altLang="ko-KR" sz="1000" dirty="0"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best.</a:t>
            </a:r>
          </a:p>
        </p:txBody>
      </p:sp>
      <p:sp>
        <p:nvSpPr>
          <p:cNvPr id="10" name="Freeform 128"/>
          <p:cNvSpPr>
            <a:spLocks/>
          </p:cNvSpPr>
          <p:nvPr userDrawn="1"/>
        </p:nvSpPr>
        <p:spPr bwMode="auto">
          <a:xfrm>
            <a:off x="3654425" y="1522413"/>
            <a:ext cx="1798638" cy="2016125"/>
          </a:xfrm>
          <a:custGeom>
            <a:avLst/>
            <a:gdLst/>
            <a:ahLst/>
            <a:cxnLst>
              <a:cxn ang="0">
                <a:pos x="267" y="0"/>
              </a:cxn>
              <a:cxn ang="0">
                <a:pos x="307" y="3"/>
              </a:cxn>
              <a:cxn ang="0">
                <a:pos x="344" y="11"/>
              </a:cxn>
              <a:cxn ang="0">
                <a:pos x="380" y="25"/>
              </a:cxn>
              <a:cxn ang="0">
                <a:pos x="413" y="43"/>
              </a:cxn>
              <a:cxn ang="0">
                <a:pos x="442" y="66"/>
              </a:cxn>
              <a:cxn ang="0">
                <a:pos x="469" y="92"/>
              </a:cxn>
              <a:cxn ang="0">
                <a:pos x="491" y="122"/>
              </a:cxn>
              <a:cxn ang="0">
                <a:pos x="510" y="155"/>
              </a:cxn>
              <a:cxn ang="0">
                <a:pos x="522" y="190"/>
              </a:cxn>
              <a:cxn ang="0">
                <a:pos x="531" y="228"/>
              </a:cxn>
              <a:cxn ang="0">
                <a:pos x="534" y="268"/>
              </a:cxn>
              <a:cxn ang="0">
                <a:pos x="532" y="298"/>
              </a:cxn>
              <a:cxn ang="0">
                <a:pos x="528" y="327"/>
              </a:cxn>
              <a:cxn ang="0">
                <a:pos x="517" y="363"/>
              </a:cxn>
              <a:cxn ang="0">
                <a:pos x="501" y="396"/>
              </a:cxn>
              <a:cxn ang="0">
                <a:pos x="481" y="428"/>
              </a:cxn>
              <a:cxn ang="0">
                <a:pos x="457" y="455"/>
              </a:cxn>
              <a:cxn ang="0">
                <a:pos x="429" y="480"/>
              </a:cxn>
              <a:cxn ang="0">
                <a:pos x="398" y="501"/>
              </a:cxn>
              <a:cxn ang="0">
                <a:pos x="365" y="517"/>
              </a:cxn>
              <a:cxn ang="0">
                <a:pos x="365" y="527"/>
              </a:cxn>
              <a:cxn ang="0">
                <a:pos x="365" y="593"/>
              </a:cxn>
              <a:cxn ang="0">
                <a:pos x="326" y="583"/>
              </a:cxn>
              <a:cxn ang="0">
                <a:pos x="286" y="579"/>
              </a:cxn>
              <a:cxn ang="0">
                <a:pos x="247" y="580"/>
              </a:cxn>
              <a:cxn ang="0">
                <a:pos x="208" y="586"/>
              </a:cxn>
              <a:cxn ang="0">
                <a:pos x="169" y="599"/>
              </a:cxn>
              <a:cxn ang="0">
                <a:pos x="169" y="532"/>
              </a:cxn>
              <a:cxn ang="0">
                <a:pos x="169" y="517"/>
              </a:cxn>
              <a:cxn ang="0">
                <a:pos x="137" y="501"/>
              </a:cxn>
              <a:cxn ang="0">
                <a:pos x="106" y="481"/>
              </a:cxn>
              <a:cxn ang="0">
                <a:pos x="79" y="458"/>
              </a:cxn>
              <a:cxn ang="0">
                <a:pos x="56" y="431"/>
              </a:cxn>
              <a:cxn ang="0">
                <a:pos x="35" y="401"/>
              </a:cxn>
              <a:cxn ang="0">
                <a:pos x="19" y="369"/>
              </a:cxn>
              <a:cxn ang="0">
                <a:pos x="9" y="333"/>
              </a:cxn>
              <a:cxn ang="0">
                <a:pos x="2" y="301"/>
              </a:cxn>
              <a:cxn ang="0">
                <a:pos x="0" y="268"/>
              </a:cxn>
              <a:cxn ang="0">
                <a:pos x="3" y="228"/>
              </a:cxn>
              <a:cxn ang="0">
                <a:pos x="11" y="190"/>
              </a:cxn>
              <a:cxn ang="0">
                <a:pos x="25" y="155"/>
              </a:cxn>
              <a:cxn ang="0">
                <a:pos x="43" y="122"/>
              </a:cxn>
              <a:cxn ang="0">
                <a:pos x="65" y="92"/>
              </a:cxn>
              <a:cxn ang="0">
                <a:pos x="92" y="66"/>
              </a:cxn>
              <a:cxn ang="0">
                <a:pos x="121" y="43"/>
              </a:cxn>
              <a:cxn ang="0">
                <a:pos x="154" y="25"/>
              </a:cxn>
              <a:cxn ang="0">
                <a:pos x="190" y="11"/>
              </a:cxn>
              <a:cxn ang="0">
                <a:pos x="227" y="3"/>
              </a:cxn>
              <a:cxn ang="0">
                <a:pos x="267" y="0"/>
              </a:cxn>
            </a:cxnLst>
            <a:rect l="0" t="0" r="r" b="b"/>
            <a:pathLst>
              <a:path w="534" h="599">
                <a:moveTo>
                  <a:pt x="267" y="0"/>
                </a:moveTo>
                <a:lnTo>
                  <a:pt x="307" y="3"/>
                </a:lnTo>
                <a:lnTo>
                  <a:pt x="344" y="11"/>
                </a:lnTo>
                <a:lnTo>
                  <a:pt x="380" y="25"/>
                </a:lnTo>
                <a:lnTo>
                  <a:pt x="413" y="43"/>
                </a:lnTo>
                <a:lnTo>
                  <a:pt x="442" y="66"/>
                </a:lnTo>
                <a:lnTo>
                  <a:pt x="469" y="92"/>
                </a:lnTo>
                <a:lnTo>
                  <a:pt x="491" y="122"/>
                </a:lnTo>
                <a:lnTo>
                  <a:pt x="510" y="155"/>
                </a:lnTo>
                <a:lnTo>
                  <a:pt x="522" y="190"/>
                </a:lnTo>
                <a:lnTo>
                  <a:pt x="531" y="228"/>
                </a:lnTo>
                <a:lnTo>
                  <a:pt x="534" y="268"/>
                </a:lnTo>
                <a:lnTo>
                  <a:pt x="532" y="298"/>
                </a:lnTo>
                <a:lnTo>
                  <a:pt x="528" y="327"/>
                </a:lnTo>
                <a:lnTo>
                  <a:pt x="517" y="363"/>
                </a:lnTo>
                <a:lnTo>
                  <a:pt x="501" y="396"/>
                </a:lnTo>
                <a:lnTo>
                  <a:pt x="481" y="428"/>
                </a:lnTo>
                <a:lnTo>
                  <a:pt x="457" y="455"/>
                </a:lnTo>
                <a:lnTo>
                  <a:pt x="429" y="480"/>
                </a:lnTo>
                <a:lnTo>
                  <a:pt x="398" y="501"/>
                </a:lnTo>
                <a:lnTo>
                  <a:pt x="365" y="517"/>
                </a:lnTo>
                <a:lnTo>
                  <a:pt x="365" y="527"/>
                </a:lnTo>
                <a:lnTo>
                  <a:pt x="365" y="593"/>
                </a:lnTo>
                <a:lnTo>
                  <a:pt x="326" y="583"/>
                </a:lnTo>
                <a:lnTo>
                  <a:pt x="286" y="579"/>
                </a:lnTo>
                <a:lnTo>
                  <a:pt x="247" y="580"/>
                </a:lnTo>
                <a:lnTo>
                  <a:pt x="208" y="586"/>
                </a:lnTo>
                <a:lnTo>
                  <a:pt x="169" y="599"/>
                </a:lnTo>
                <a:lnTo>
                  <a:pt x="169" y="532"/>
                </a:lnTo>
                <a:lnTo>
                  <a:pt x="169" y="517"/>
                </a:lnTo>
                <a:lnTo>
                  <a:pt x="137" y="501"/>
                </a:lnTo>
                <a:lnTo>
                  <a:pt x="106" y="481"/>
                </a:lnTo>
                <a:lnTo>
                  <a:pt x="79" y="458"/>
                </a:lnTo>
                <a:lnTo>
                  <a:pt x="56" y="431"/>
                </a:lnTo>
                <a:lnTo>
                  <a:pt x="35" y="401"/>
                </a:lnTo>
                <a:lnTo>
                  <a:pt x="19" y="369"/>
                </a:lnTo>
                <a:lnTo>
                  <a:pt x="9" y="333"/>
                </a:lnTo>
                <a:lnTo>
                  <a:pt x="2" y="301"/>
                </a:lnTo>
                <a:lnTo>
                  <a:pt x="0" y="268"/>
                </a:lnTo>
                <a:lnTo>
                  <a:pt x="3" y="228"/>
                </a:lnTo>
                <a:lnTo>
                  <a:pt x="11" y="190"/>
                </a:lnTo>
                <a:lnTo>
                  <a:pt x="25" y="155"/>
                </a:lnTo>
                <a:lnTo>
                  <a:pt x="43" y="122"/>
                </a:lnTo>
                <a:lnTo>
                  <a:pt x="65" y="92"/>
                </a:lnTo>
                <a:lnTo>
                  <a:pt x="92" y="66"/>
                </a:lnTo>
                <a:lnTo>
                  <a:pt x="121" y="43"/>
                </a:lnTo>
                <a:lnTo>
                  <a:pt x="154" y="25"/>
                </a:lnTo>
                <a:lnTo>
                  <a:pt x="190" y="11"/>
                </a:lnTo>
                <a:lnTo>
                  <a:pt x="227" y="3"/>
                </a:lnTo>
                <a:lnTo>
                  <a:pt x="267" y="0"/>
                </a:lnTo>
                <a:close/>
              </a:path>
            </a:pathLst>
          </a:custGeom>
          <a:solidFill>
            <a:srgbClr val="FDE313"/>
          </a:solidFill>
          <a:ln w="0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11" name="Freeform 129"/>
          <p:cNvSpPr>
            <a:spLocks/>
          </p:cNvSpPr>
          <p:nvPr userDrawn="1"/>
        </p:nvSpPr>
        <p:spPr bwMode="auto">
          <a:xfrm>
            <a:off x="3644900" y="4330700"/>
            <a:ext cx="1798638" cy="2016125"/>
          </a:xfrm>
          <a:custGeom>
            <a:avLst/>
            <a:gdLst/>
            <a:ahLst/>
            <a:cxnLst>
              <a:cxn ang="0">
                <a:pos x="365" y="0"/>
              </a:cxn>
              <a:cxn ang="0">
                <a:pos x="365" y="68"/>
              </a:cxn>
              <a:cxn ang="0">
                <a:pos x="365" y="83"/>
              </a:cxn>
              <a:cxn ang="0">
                <a:pos x="398" y="98"/>
              </a:cxn>
              <a:cxn ang="0">
                <a:pos x="428" y="118"/>
              </a:cxn>
              <a:cxn ang="0">
                <a:pos x="455" y="142"/>
              </a:cxn>
              <a:cxn ang="0">
                <a:pos x="478" y="169"/>
              </a:cxn>
              <a:cxn ang="0">
                <a:pos x="499" y="198"/>
              </a:cxn>
              <a:cxn ang="0">
                <a:pos x="515" y="231"/>
              </a:cxn>
              <a:cxn ang="0">
                <a:pos x="527" y="265"/>
              </a:cxn>
              <a:cxn ang="0">
                <a:pos x="532" y="297"/>
              </a:cxn>
              <a:cxn ang="0">
                <a:pos x="534" y="332"/>
              </a:cxn>
              <a:cxn ang="0">
                <a:pos x="532" y="372"/>
              </a:cxn>
              <a:cxn ang="0">
                <a:pos x="523" y="409"/>
              </a:cxn>
              <a:cxn ang="0">
                <a:pos x="509" y="444"/>
              </a:cxn>
              <a:cxn ang="0">
                <a:pos x="491" y="477"/>
              </a:cxn>
              <a:cxn ang="0">
                <a:pos x="469" y="507"/>
              </a:cxn>
              <a:cxn ang="0">
                <a:pos x="443" y="534"/>
              </a:cxn>
              <a:cxn ang="0">
                <a:pos x="413" y="556"/>
              </a:cxn>
              <a:cxn ang="0">
                <a:pos x="380" y="574"/>
              </a:cxn>
              <a:cxn ang="0">
                <a:pos x="344" y="587"/>
              </a:cxn>
              <a:cxn ang="0">
                <a:pos x="307" y="596"/>
              </a:cxn>
              <a:cxn ang="0">
                <a:pos x="267" y="599"/>
              </a:cxn>
              <a:cxn ang="0">
                <a:pos x="228" y="596"/>
              </a:cxn>
              <a:cxn ang="0">
                <a:pos x="190" y="587"/>
              </a:cxn>
              <a:cxn ang="0">
                <a:pos x="154" y="574"/>
              </a:cxn>
              <a:cxn ang="0">
                <a:pos x="122" y="556"/>
              </a:cxn>
              <a:cxn ang="0">
                <a:pos x="92" y="534"/>
              </a:cxn>
              <a:cxn ang="0">
                <a:pos x="65" y="507"/>
              </a:cxn>
              <a:cxn ang="0">
                <a:pos x="43" y="477"/>
              </a:cxn>
              <a:cxn ang="0">
                <a:pos x="24" y="444"/>
              </a:cxn>
              <a:cxn ang="0">
                <a:pos x="12" y="409"/>
              </a:cxn>
              <a:cxn ang="0">
                <a:pos x="3" y="372"/>
              </a:cxn>
              <a:cxn ang="0">
                <a:pos x="0" y="332"/>
              </a:cxn>
              <a:cxn ang="0">
                <a:pos x="2" y="302"/>
              </a:cxn>
              <a:cxn ang="0">
                <a:pos x="7" y="272"/>
              </a:cxn>
              <a:cxn ang="0">
                <a:pos x="18" y="236"/>
              </a:cxn>
              <a:cxn ang="0">
                <a:pos x="33" y="202"/>
              </a:cxn>
              <a:cxn ang="0">
                <a:pos x="53" y="171"/>
              </a:cxn>
              <a:cxn ang="0">
                <a:pos x="78" y="143"/>
              </a:cxn>
              <a:cxn ang="0">
                <a:pos x="105" y="119"/>
              </a:cxn>
              <a:cxn ang="0">
                <a:pos x="136" y="99"/>
              </a:cxn>
              <a:cxn ang="0">
                <a:pos x="170" y="83"/>
              </a:cxn>
              <a:cxn ang="0">
                <a:pos x="170" y="6"/>
              </a:cxn>
              <a:cxn ang="0">
                <a:pos x="209" y="15"/>
              </a:cxn>
              <a:cxn ang="0">
                <a:pos x="248" y="20"/>
              </a:cxn>
              <a:cxn ang="0">
                <a:pos x="287" y="18"/>
              </a:cxn>
              <a:cxn ang="0">
                <a:pos x="327" y="12"/>
              </a:cxn>
              <a:cxn ang="0">
                <a:pos x="365" y="0"/>
              </a:cxn>
            </a:cxnLst>
            <a:rect l="0" t="0" r="r" b="b"/>
            <a:pathLst>
              <a:path w="534" h="599">
                <a:moveTo>
                  <a:pt x="365" y="0"/>
                </a:moveTo>
                <a:lnTo>
                  <a:pt x="365" y="68"/>
                </a:lnTo>
                <a:lnTo>
                  <a:pt x="365" y="83"/>
                </a:lnTo>
                <a:lnTo>
                  <a:pt x="398" y="98"/>
                </a:lnTo>
                <a:lnTo>
                  <a:pt x="428" y="118"/>
                </a:lnTo>
                <a:lnTo>
                  <a:pt x="455" y="142"/>
                </a:lnTo>
                <a:lnTo>
                  <a:pt x="478" y="169"/>
                </a:lnTo>
                <a:lnTo>
                  <a:pt x="499" y="198"/>
                </a:lnTo>
                <a:lnTo>
                  <a:pt x="515" y="231"/>
                </a:lnTo>
                <a:lnTo>
                  <a:pt x="527" y="265"/>
                </a:lnTo>
                <a:lnTo>
                  <a:pt x="532" y="297"/>
                </a:lnTo>
                <a:lnTo>
                  <a:pt x="534" y="332"/>
                </a:lnTo>
                <a:lnTo>
                  <a:pt x="532" y="372"/>
                </a:lnTo>
                <a:lnTo>
                  <a:pt x="523" y="409"/>
                </a:lnTo>
                <a:lnTo>
                  <a:pt x="509" y="444"/>
                </a:lnTo>
                <a:lnTo>
                  <a:pt x="491" y="477"/>
                </a:lnTo>
                <a:lnTo>
                  <a:pt x="469" y="507"/>
                </a:lnTo>
                <a:lnTo>
                  <a:pt x="443" y="534"/>
                </a:lnTo>
                <a:lnTo>
                  <a:pt x="413" y="556"/>
                </a:lnTo>
                <a:lnTo>
                  <a:pt x="380" y="574"/>
                </a:lnTo>
                <a:lnTo>
                  <a:pt x="344" y="587"/>
                </a:lnTo>
                <a:lnTo>
                  <a:pt x="307" y="596"/>
                </a:lnTo>
                <a:lnTo>
                  <a:pt x="267" y="599"/>
                </a:lnTo>
                <a:lnTo>
                  <a:pt x="228" y="596"/>
                </a:lnTo>
                <a:lnTo>
                  <a:pt x="190" y="587"/>
                </a:lnTo>
                <a:lnTo>
                  <a:pt x="154" y="574"/>
                </a:lnTo>
                <a:lnTo>
                  <a:pt x="122" y="556"/>
                </a:lnTo>
                <a:lnTo>
                  <a:pt x="92" y="534"/>
                </a:lnTo>
                <a:lnTo>
                  <a:pt x="65" y="507"/>
                </a:lnTo>
                <a:lnTo>
                  <a:pt x="43" y="477"/>
                </a:lnTo>
                <a:lnTo>
                  <a:pt x="24" y="444"/>
                </a:lnTo>
                <a:lnTo>
                  <a:pt x="12" y="409"/>
                </a:lnTo>
                <a:lnTo>
                  <a:pt x="3" y="372"/>
                </a:lnTo>
                <a:lnTo>
                  <a:pt x="0" y="332"/>
                </a:lnTo>
                <a:lnTo>
                  <a:pt x="2" y="302"/>
                </a:lnTo>
                <a:lnTo>
                  <a:pt x="7" y="272"/>
                </a:lnTo>
                <a:lnTo>
                  <a:pt x="18" y="236"/>
                </a:lnTo>
                <a:lnTo>
                  <a:pt x="33" y="202"/>
                </a:lnTo>
                <a:lnTo>
                  <a:pt x="53" y="171"/>
                </a:lnTo>
                <a:lnTo>
                  <a:pt x="78" y="143"/>
                </a:lnTo>
                <a:lnTo>
                  <a:pt x="105" y="119"/>
                </a:lnTo>
                <a:lnTo>
                  <a:pt x="136" y="99"/>
                </a:lnTo>
                <a:lnTo>
                  <a:pt x="170" y="83"/>
                </a:lnTo>
                <a:lnTo>
                  <a:pt x="170" y="6"/>
                </a:lnTo>
                <a:lnTo>
                  <a:pt x="209" y="15"/>
                </a:lnTo>
                <a:lnTo>
                  <a:pt x="248" y="20"/>
                </a:lnTo>
                <a:lnTo>
                  <a:pt x="287" y="18"/>
                </a:lnTo>
                <a:lnTo>
                  <a:pt x="327" y="12"/>
                </a:lnTo>
                <a:lnTo>
                  <a:pt x="365" y="0"/>
                </a:lnTo>
                <a:close/>
              </a:path>
            </a:pathLst>
          </a:custGeom>
          <a:solidFill>
            <a:srgbClr val="FDE313"/>
          </a:solidFill>
          <a:ln w="0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12" name="Freeform 130"/>
          <p:cNvSpPr>
            <a:spLocks/>
          </p:cNvSpPr>
          <p:nvPr userDrawn="1"/>
        </p:nvSpPr>
        <p:spPr bwMode="auto">
          <a:xfrm>
            <a:off x="2136775" y="3030538"/>
            <a:ext cx="2016125" cy="1798637"/>
          </a:xfrm>
          <a:custGeom>
            <a:avLst/>
            <a:gdLst/>
            <a:ahLst/>
            <a:cxnLst>
              <a:cxn ang="0">
                <a:pos x="268" y="0"/>
              </a:cxn>
              <a:cxn ang="0">
                <a:pos x="298" y="1"/>
              </a:cxn>
              <a:cxn ang="0">
                <a:pos x="327" y="6"/>
              </a:cxn>
              <a:cxn ang="0">
                <a:pos x="363" y="17"/>
              </a:cxn>
              <a:cxn ang="0">
                <a:pos x="397" y="33"/>
              </a:cxn>
              <a:cxn ang="0">
                <a:pos x="428" y="54"/>
              </a:cxn>
              <a:cxn ang="0">
                <a:pos x="456" y="77"/>
              </a:cxn>
              <a:cxn ang="0">
                <a:pos x="480" y="105"/>
              </a:cxn>
              <a:cxn ang="0">
                <a:pos x="500" y="136"/>
              </a:cxn>
              <a:cxn ang="0">
                <a:pos x="516" y="169"/>
              </a:cxn>
              <a:cxn ang="0">
                <a:pos x="527" y="169"/>
              </a:cxn>
              <a:cxn ang="0">
                <a:pos x="594" y="169"/>
              </a:cxn>
              <a:cxn ang="0">
                <a:pos x="584" y="208"/>
              </a:cxn>
              <a:cxn ang="0">
                <a:pos x="580" y="248"/>
              </a:cxn>
              <a:cxn ang="0">
                <a:pos x="581" y="288"/>
              </a:cxn>
              <a:cxn ang="0">
                <a:pos x="587" y="326"/>
              </a:cxn>
              <a:cxn ang="0">
                <a:pos x="599" y="365"/>
              </a:cxn>
              <a:cxn ang="0">
                <a:pos x="531" y="365"/>
              </a:cxn>
              <a:cxn ang="0">
                <a:pos x="516" y="365"/>
              </a:cxn>
              <a:cxn ang="0">
                <a:pos x="501" y="397"/>
              </a:cxn>
              <a:cxn ang="0">
                <a:pos x="481" y="427"/>
              </a:cxn>
              <a:cxn ang="0">
                <a:pos x="457" y="455"/>
              </a:cxn>
              <a:cxn ang="0">
                <a:pos x="431" y="479"/>
              </a:cxn>
              <a:cxn ang="0">
                <a:pos x="402" y="499"/>
              </a:cxn>
              <a:cxn ang="0">
                <a:pos x="368" y="515"/>
              </a:cxn>
              <a:cxn ang="0">
                <a:pos x="334" y="526"/>
              </a:cxn>
              <a:cxn ang="0">
                <a:pos x="302" y="532"/>
              </a:cxn>
              <a:cxn ang="0">
                <a:pos x="268" y="534"/>
              </a:cxn>
              <a:cxn ang="0">
                <a:pos x="228" y="531"/>
              </a:cxn>
              <a:cxn ang="0">
                <a:pos x="190" y="524"/>
              </a:cxn>
              <a:cxn ang="0">
                <a:pos x="155" y="510"/>
              </a:cxn>
              <a:cxn ang="0">
                <a:pos x="122" y="491"/>
              </a:cxn>
              <a:cxn ang="0">
                <a:pos x="93" y="469"/>
              </a:cxn>
              <a:cxn ang="0">
                <a:pos x="66" y="442"/>
              </a:cxn>
              <a:cxn ang="0">
                <a:pos x="43" y="413"/>
              </a:cxn>
              <a:cxn ang="0">
                <a:pos x="25" y="380"/>
              </a:cxn>
              <a:cxn ang="0">
                <a:pos x="12" y="344"/>
              </a:cxn>
              <a:cxn ang="0">
                <a:pos x="4" y="307"/>
              </a:cxn>
              <a:cxn ang="0">
                <a:pos x="0" y="267"/>
              </a:cxn>
              <a:cxn ang="0">
                <a:pos x="4" y="227"/>
              </a:cxn>
              <a:cxn ang="0">
                <a:pos x="12" y="190"/>
              </a:cxn>
              <a:cxn ang="0">
                <a:pos x="25" y="154"/>
              </a:cxn>
              <a:cxn ang="0">
                <a:pos x="43" y="121"/>
              </a:cxn>
              <a:cxn ang="0">
                <a:pos x="66" y="92"/>
              </a:cxn>
              <a:cxn ang="0">
                <a:pos x="93" y="65"/>
              </a:cxn>
              <a:cxn ang="0">
                <a:pos x="122" y="43"/>
              </a:cxn>
              <a:cxn ang="0">
                <a:pos x="155" y="25"/>
              </a:cxn>
              <a:cxn ang="0">
                <a:pos x="190" y="11"/>
              </a:cxn>
              <a:cxn ang="0">
                <a:pos x="228" y="3"/>
              </a:cxn>
              <a:cxn ang="0">
                <a:pos x="268" y="0"/>
              </a:cxn>
            </a:cxnLst>
            <a:rect l="0" t="0" r="r" b="b"/>
            <a:pathLst>
              <a:path w="599" h="534">
                <a:moveTo>
                  <a:pt x="268" y="0"/>
                </a:moveTo>
                <a:lnTo>
                  <a:pt x="298" y="1"/>
                </a:lnTo>
                <a:lnTo>
                  <a:pt x="327" y="6"/>
                </a:lnTo>
                <a:lnTo>
                  <a:pt x="363" y="17"/>
                </a:lnTo>
                <a:lnTo>
                  <a:pt x="397" y="33"/>
                </a:lnTo>
                <a:lnTo>
                  <a:pt x="428" y="54"/>
                </a:lnTo>
                <a:lnTo>
                  <a:pt x="456" y="77"/>
                </a:lnTo>
                <a:lnTo>
                  <a:pt x="480" y="105"/>
                </a:lnTo>
                <a:lnTo>
                  <a:pt x="500" y="136"/>
                </a:lnTo>
                <a:lnTo>
                  <a:pt x="516" y="169"/>
                </a:lnTo>
                <a:lnTo>
                  <a:pt x="527" y="169"/>
                </a:lnTo>
                <a:lnTo>
                  <a:pt x="594" y="169"/>
                </a:lnTo>
                <a:lnTo>
                  <a:pt x="584" y="208"/>
                </a:lnTo>
                <a:lnTo>
                  <a:pt x="580" y="248"/>
                </a:lnTo>
                <a:lnTo>
                  <a:pt x="581" y="288"/>
                </a:lnTo>
                <a:lnTo>
                  <a:pt x="587" y="326"/>
                </a:lnTo>
                <a:lnTo>
                  <a:pt x="599" y="365"/>
                </a:lnTo>
                <a:lnTo>
                  <a:pt x="531" y="365"/>
                </a:lnTo>
                <a:lnTo>
                  <a:pt x="516" y="365"/>
                </a:lnTo>
                <a:lnTo>
                  <a:pt x="501" y="397"/>
                </a:lnTo>
                <a:lnTo>
                  <a:pt x="481" y="427"/>
                </a:lnTo>
                <a:lnTo>
                  <a:pt x="457" y="455"/>
                </a:lnTo>
                <a:lnTo>
                  <a:pt x="431" y="479"/>
                </a:lnTo>
                <a:lnTo>
                  <a:pt x="402" y="499"/>
                </a:lnTo>
                <a:lnTo>
                  <a:pt x="368" y="515"/>
                </a:lnTo>
                <a:lnTo>
                  <a:pt x="334" y="526"/>
                </a:lnTo>
                <a:lnTo>
                  <a:pt x="302" y="532"/>
                </a:lnTo>
                <a:lnTo>
                  <a:pt x="268" y="534"/>
                </a:lnTo>
                <a:lnTo>
                  <a:pt x="228" y="531"/>
                </a:lnTo>
                <a:lnTo>
                  <a:pt x="190" y="524"/>
                </a:lnTo>
                <a:lnTo>
                  <a:pt x="155" y="510"/>
                </a:lnTo>
                <a:lnTo>
                  <a:pt x="122" y="491"/>
                </a:lnTo>
                <a:lnTo>
                  <a:pt x="93" y="469"/>
                </a:lnTo>
                <a:lnTo>
                  <a:pt x="66" y="442"/>
                </a:lnTo>
                <a:lnTo>
                  <a:pt x="43" y="413"/>
                </a:lnTo>
                <a:lnTo>
                  <a:pt x="25" y="380"/>
                </a:lnTo>
                <a:lnTo>
                  <a:pt x="12" y="344"/>
                </a:lnTo>
                <a:lnTo>
                  <a:pt x="4" y="307"/>
                </a:lnTo>
                <a:lnTo>
                  <a:pt x="0" y="267"/>
                </a:lnTo>
                <a:lnTo>
                  <a:pt x="4" y="227"/>
                </a:lnTo>
                <a:lnTo>
                  <a:pt x="12" y="190"/>
                </a:lnTo>
                <a:lnTo>
                  <a:pt x="25" y="154"/>
                </a:lnTo>
                <a:lnTo>
                  <a:pt x="43" y="121"/>
                </a:lnTo>
                <a:lnTo>
                  <a:pt x="66" y="92"/>
                </a:lnTo>
                <a:lnTo>
                  <a:pt x="93" y="65"/>
                </a:lnTo>
                <a:lnTo>
                  <a:pt x="122" y="43"/>
                </a:lnTo>
                <a:lnTo>
                  <a:pt x="155" y="25"/>
                </a:lnTo>
                <a:lnTo>
                  <a:pt x="190" y="11"/>
                </a:lnTo>
                <a:lnTo>
                  <a:pt x="228" y="3"/>
                </a:lnTo>
                <a:lnTo>
                  <a:pt x="268" y="0"/>
                </a:lnTo>
                <a:close/>
              </a:path>
            </a:pathLst>
          </a:custGeom>
          <a:solidFill>
            <a:srgbClr val="93D000"/>
          </a:solidFill>
          <a:ln w="0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13" name="Freeform 131"/>
          <p:cNvSpPr>
            <a:spLocks/>
          </p:cNvSpPr>
          <p:nvPr userDrawn="1"/>
        </p:nvSpPr>
        <p:spPr bwMode="auto">
          <a:xfrm>
            <a:off x="4945063" y="3036888"/>
            <a:ext cx="2016125" cy="1804987"/>
          </a:xfrm>
          <a:custGeom>
            <a:avLst/>
            <a:gdLst/>
            <a:ahLst/>
            <a:cxnLst>
              <a:cxn ang="0">
                <a:pos x="331" y="0"/>
              </a:cxn>
              <a:cxn ang="0">
                <a:pos x="371" y="3"/>
              </a:cxn>
              <a:cxn ang="0">
                <a:pos x="409" y="12"/>
              </a:cxn>
              <a:cxn ang="0">
                <a:pos x="444" y="26"/>
              </a:cxn>
              <a:cxn ang="0">
                <a:pos x="477" y="44"/>
              </a:cxn>
              <a:cxn ang="0">
                <a:pos x="507" y="67"/>
              </a:cxn>
              <a:cxn ang="0">
                <a:pos x="533" y="92"/>
              </a:cxn>
              <a:cxn ang="0">
                <a:pos x="556" y="122"/>
              </a:cxn>
              <a:cxn ang="0">
                <a:pos x="574" y="156"/>
              </a:cxn>
              <a:cxn ang="0">
                <a:pos x="588" y="191"/>
              </a:cxn>
              <a:cxn ang="0">
                <a:pos x="596" y="229"/>
              </a:cxn>
              <a:cxn ang="0">
                <a:pos x="599" y="268"/>
              </a:cxn>
              <a:cxn ang="0">
                <a:pos x="596" y="307"/>
              </a:cxn>
              <a:cxn ang="0">
                <a:pos x="588" y="345"/>
              </a:cxn>
              <a:cxn ang="0">
                <a:pos x="574" y="381"/>
              </a:cxn>
              <a:cxn ang="0">
                <a:pos x="556" y="413"/>
              </a:cxn>
              <a:cxn ang="0">
                <a:pos x="533" y="443"/>
              </a:cxn>
              <a:cxn ang="0">
                <a:pos x="507" y="470"/>
              </a:cxn>
              <a:cxn ang="0">
                <a:pos x="477" y="493"/>
              </a:cxn>
              <a:cxn ang="0">
                <a:pos x="444" y="510"/>
              </a:cxn>
              <a:cxn ang="0">
                <a:pos x="409" y="524"/>
              </a:cxn>
              <a:cxn ang="0">
                <a:pos x="371" y="532"/>
              </a:cxn>
              <a:cxn ang="0">
                <a:pos x="331" y="536"/>
              </a:cxn>
              <a:cxn ang="0">
                <a:pos x="301" y="533"/>
              </a:cxn>
              <a:cxn ang="0">
                <a:pos x="272" y="528"/>
              </a:cxn>
              <a:cxn ang="0">
                <a:pos x="236" y="517"/>
              </a:cxn>
              <a:cxn ang="0">
                <a:pos x="203" y="502"/>
              </a:cxn>
              <a:cxn ang="0">
                <a:pos x="172" y="482"/>
              </a:cxn>
              <a:cxn ang="0">
                <a:pos x="144" y="457"/>
              </a:cxn>
              <a:cxn ang="0">
                <a:pos x="119" y="429"/>
              </a:cxn>
              <a:cxn ang="0">
                <a:pos x="99" y="399"/>
              </a:cxn>
              <a:cxn ang="0">
                <a:pos x="83" y="365"/>
              </a:cxn>
              <a:cxn ang="0">
                <a:pos x="72" y="365"/>
              </a:cxn>
              <a:cxn ang="0">
                <a:pos x="5" y="365"/>
              </a:cxn>
              <a:cxn ang="0">
                <a:pos x="16" y="326"/>
              </a:cxn>
              <a:cxn ang="0">
                <a:pos x="20" y="288"/>
              </a:cxn>
              <a:cxn ang="0">
                <a:pos x="19" y="248"/>
              </a:cxn>
              <a:cxn ang="0">
                <a:pos x="13" y="208"/>
              </a:cxn>
              <a:cxn ang="0">
                <a:pos x="0" y="171"/>
              </a:cxn>
              <a:cxn ang="0">
                <a:pos x="68" y="171"/>
              </a:cxn>
              <a:cxn ang="0">
                <a:pos x="83" y="171"/>
              </a:cxn>
              <a:cxn ang="0">
                <a:pos x="99" y="137"/>
              </a:cxn>
              <a:cxn ang="0">
                <a:pos x="118" y="107"/>
              </a:cxn>
              <a:cxn ang="0">
                <a:pos x="142" y="81"/>
              </a:cxn>
              <a:cxn ang="0">
                <a:pos x="168" y="57"/>
              </a:cxn>
              <a:cxn ang="0">
                <a:pos x="198" y="37"/>
              </a:cxn>
              <a:cxn ang="0">
                <a:pos x="231" y="20"/>
              </a:cxn>
              <a:cxn ang="0">
                <a:pos x="266" y="9"/>
              </a:cxn>
              <a:cxn ang="0">
                <a:pos x="298" y="2"/>
              </a:cxn>
              <a:cxn ang="0">
                <a:pos x="331" y="0"/>
              </a:cxn>
            </a:cxnLst>
            <a:rect l="0" t="0" r="r" b="b"/>
            <a:pathLst>
              <a:path w="599" h="536">
                <a:moveTo>
                  <a:pt x="331" y="0"/>
                </a:moveTo>
                <a:lnTo>
                  <a:pt x="371" y="3"/>
                </a:lnTo>
                <a:lnTo>
                  <a:pt x="409" y="12"/>
                </a:lnTo>
                <a:lnTo>
                  <a:pt x="444" y="26"/>
                </a:lnTo>
                <a:lnTo>
                  <a:pt x="477" y="44"/>
                </a:lnTo>
                <a:lnTo>
                  <a:pt x="507" y="67"/>
                </a:lnTo>
                <a:lnTo>
                  <a:pt x="533" y="92"/>
                </a:lnTo>
                <a:lnTo>
                  <a:pt x="556" y="122"/>
                </a:lnTo>
                <a:lnTo>
                  <a:pt x="574" y="156"/>
                </a:lnTo>
                <a:lnTo>
                  <a:pt x="588" y="191"/>
                </a:lnTo>
                <a:lnTo>
                  <a:pt x="596" y="229"/>
                </a:lnTo>
                <a:lnTo>
                  <a:pt x="599" y="268"/>
                </a:lnTo>
                <a:lnTo>
                  <a:pt x="596" y="307"/>
                </a:lnTo>
                <a:lnTo>
                  <a:pt x="588" y="345"/>
                </a:lnTo>
                <a:lnTo>
                  <a:pt x="574" y="381"/>
                </a:lnTo>
                <a:lnTo>
                  <a:pt x="556" y="413"/>
                </a:lnTo>
                <a:lnTo>
                  <a:pt x="533" y="443"/>
                </a:lnTo>
                <a:lnTo>
                  <a:pt x="507" y="470"/>
                </a:lnTo>
                <a:lnTo>
                  <a:pt x="477" y="493"/>
                </a:lnTo>
                <a:lnTo>
                  <a:pt x="444" y="510"/>
                </a:lnTo>
                <a:lnTo>
                  <a:pt x="409" y="524"/>
                </a:lnTo>
                <a:lnTo>
                  <a:pt x="371" y="532"/>
                </a:lnTo>
                <a:lnTo>
                  <a:pt x="331" y="536"/>
                </a:lnTo>
                <a:lnTo>
                  <a:pt x="301" y="533"/>
                </a:lnTo>
                <a:lnTo>
                  <a:pt x="272" y="528"/>
                </a:lnTo>
                <a:lnTo>
                  <a:pt x="236" y="517"/>
                </a:lnTo>
                <a:lnTo>
                  <a:pt x="203" y="502"/>
                </a:lnTo>
                <a:lnTo>
                  <a:pt x="172" y="482"/>
                </a:lnTo>
                <a:lnTo>
                  <a:pt x="144" y="457"/>
                </a:lnTo>
                <a:lnTo>
                  <a:pt x="119" y="429"/>
                </a:lnTo>
                <a:lnTo>
                  <a:pt x="99" y="399"/>
                </a:lnTo>
                <a:lnTo>
                  <a:pt x="83" y="365"/>
                </a:lnTo>
                <a:lnTo>
                  <a:pt x="72" y="365"/>
                </a:lnTo>
                <a:lnTo>
                  <a:pt x="5" y="365"/>
                </a:lnTo>
                <a:lnTo>
                  <a:pt x="16" y="326"/>
                </a:lnTo>
                <a:lnTo>
                  <a:pt x="20" y="288"/>
                </a:lnTo>
                <a:lnTo>
                  <a:pt x="19" y="248"/>
                </a:lnTo>
                <a:lnTo>
                  <a:pt x="13" y="208"/>
                </a:lnTo>
                <a:lnTo>
                  <a:pt x="0" y="171"/>
                </a:lnTo>
                <a:lnTo>
                  <a:pt x="68" y="171"/>
                </a:lnTo>
                <a:lnTo>
                  <a:pt x="83" y="171"/>
                </a:lnTo>
                <a:lnTo>
                  <a:pt x="99" y="137"/>
                </a:lnTo>
                <a:lnTo>
                  <a:pt x="118" y="107"/>
                </a:lnTo>
                <a:lnTo>
                  <a:pt x="142" y="81"/>
                </a:lnTo>
                <a:lnTo>
                  <a:pt x="168" y="57"/>
                </a:lnTo>
                <a:lnTo>
                  <a:pt x="198" y="37"/>
                </a:lnTo>
                <a:lnTo>
                  <a:pt x="231" y="20"/>
                </a:lnTo>
                <a:lnTo>
                  <a:pt x="266" y="9"/>
                </a:lnTo>
                <a:lnTo>
                  <a:pt x="298" y="2"/>
                </a:lnTo>
                <a:lnTo>
                  <a:pt x="331" y="0"/>
                </a:lnTo>
                <a:close/>
              </a:path>
            </a:pathLst>
          </a:custGeom>
          <a:solidFill>
            <a:srgbClr val="93D000"/>
          </a:solidFill>
          <a:ln w="0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14" name="Oval 136"/>
          <p:cNvSpPr>
            <a:spLocks noChangeArrowheads="1"/>
          </p:cNvSpPr>
          <p:nvPr userDrawn="1"/>
        </p:nvSpPr>
        <p:spPr bwMode="auto">
          <a:xfrm>
            <a:off x="3843338" y="1700213"/>
            <a:ext cx="1439862" cy="14398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5" name="Oval 137"/>
          <p:cNvSpPr>
            <a:spLocks noChangeArrowheads="1"/>
          </p:cNvSpPr>
          <p:nvPr userDrawn="1"/>
        </p:nvSpPr>
        <p:spPr bwMode="auto">
          <a:xfrm>
            <a:off x="3830638" y="4735513"/>
            <a:ext cx="1439862" cy="14398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6" name="Oval 138"/>
          <p:cNvSpPr>
            <a:spLocks noChangeArrowheads="1"/>
          </p:cNvSpPr>
          <p:nvPr userDrawn="1"/>
        </p:nvSpPr>
        <p:spPr bwMode="auto">
          <a:xfrm>
            <a:off x="5338763" y="3213100"/>
            <a:ext cx="1439862" cy="143986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7" name="Oval 139"/>
          <p:cNvSpPr>
            <a:spLocks noChangeArrowheads="1"/>
          </p:cNvSpPr>
          <p:nvPr userDrawn="1"/>
        </p:nvSpPr>
        <p:spPr bwMode="auto">
          <a:xfrm>
            <a:off x="2328863" y="3213100"/>
            <a:ext cx="1439862" cy="143986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8" name="Rectangle 53"/>
          <p:cNvSpPr>
            <a:spLocks noChangeArrowheads="1"/>
          </p:cNvSpPr>
          <p:nvPr userDrawn="1"/>
        </p:nvSpPr>
        <p:spPr bwMode="auto">
          <a:xfrm>
            <a:off x="3911600" y="370363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400" b="1"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pic>
        <p:nvPicPr>
          <p:cNvPr id="19" name="Picture 141" descr="ti122d5013 [Converted]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22" b="76141"/>
          <a:stretch>
            <a:fillRect/>
          </a:stretch>
        </p:blipFill>
        <p:spPr bwMode="auto">
          <a:xfrm>
            <a:off x="3984625" y="1806575"/>
            <a:ext cx="11636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42" descr="ti122d5013 [Converted]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17" t="37669" r="38719" b="37227"/>
          <a:stretch>
            <a:fillRect/>
          </a:stretch>
        </p:blipFill>
        <p:spPr bwMode="auto">
          <a:xfrm>
            <a:off x="2398713" y="3213100"/>
            <a:ext cx="1330325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43" descr="ti122d5013 [Converted]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95" r="76709"/>
          <a:stretch>
            <a:fillRect/>
          </a:stretch>
        </p:blipFill>
        <p:spPr bwMode="auto">
          <a:xfrm>
            <a:off x="3983038" y="4941888"/>
            <a:ext cx="13049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44" descr="ti122d5013 [Converted]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22" t="77831"/>
          <a:stretch>
            <a:fillRect/>
          </a:stretch>
        </p:blipFill>
        <p:spPr bwMode="auto">
          <a:xfrm>
            <a:off x="5483225" y="3276600"/>
            <a:ext cx="1219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304"/>
          <p:cNvSpPr>
            <a:spLocks noChangeArrowheads="1"/>
          </p:cNvSpPr>
          <p:nvPr userDrawn="1"/>
        </p:nvSpPr>
        <p:spPr bwMode="auto">
          <a:xfrm>
            <a:off x="931863" y="1654175"/>
            <a:ext cx="23764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4" name="AutoShape 147"/>
          <p:cNvSpPr>
            <a:spLocks noChangeArrowheads="1"/>
          </p:cNvSpPr>
          <p:nvPr userDrawn="1"/>
        </p:nvSpPr>
        <p:spPr bwMode="auto">
          <a:xfrm>
            <a:off x="5697538" y="1570038"/>
            <a:ext cx="2665412" cy="1222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25" name="Rectangle 304"/>
          <p:cNvSpPr>
            <a:spLocks noChangeArrowheads="1"/>
          </p:cNvSpPr>
          <p:nvPr userDrawn="1"/>
        </p:nvSpPr>
        <p:spPr bwMode="auto">
          <a:xfrm>
            <a:off x="5849938" y="1654175"/>
            <a:ext cx="23764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6" name="AutoShape 149"/>
          <p:cNvSpPr>
            <a:spLocks noChangeArrowheads="1"/>
          </p:cNvSpPr>
          <p:nvPr userDrawn="1"/>
        </p:nvSpPr>
        <p:spPr bwMode="auto">
          <a:xfrm>
            <a:off x="779463" y="5100638"/>
            <a:ext cx="2665412" cy="1222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27" name="Rectangle 304"/>
          <p:cNvSpPr>
            <a:spLocks noChangeArrowheads="1"/>
          </p:cNvSpPr>
          <p:nvPr userDrawn="1"/>
        </p:nvSpPr>
        <p:spPr bwMode="auto">
          <a:xfrm>
            <a:off x="931863" y="5184775"/>
            <a:ext cx="23764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8" name="AutoShape 151"/>
          <p:cNvSpPr>
            <a:spLocks noChangeArrowheads="1"/>
          </p:cNvSpPr>
          <p:nvPr userDrawn="1"/>
        </p:nvSpPr>
        <p:spPr bwMode="auto">
          <a:xfrm>
            <a:off x="5681663" y="5100638"/>
            <a:ext cx="2665412" cy="1222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29" name="Rectangle 304"/>
          <p:cNvSpPr>
            <a:spLocks noChangeArrowheads="1"/>
          </p:cNvSpPr>
          <p:nvPr userDrawn="1"/>
        </p:nvSpPr>
        <p:spPr bwMode="auto">
          <a:xfrm>
            <a:off x="5834063" y="5184775"/>
            <a:ext cx="23764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</p:spTree>
    <p:extLst>
      <p:ext uri="{BB962C8B-B14F-4D97-AF65-F5344CB8AC3E}">
        <p14:creationId xmlns:p14="http://schemas.microsoft.com/office/powerpoint/2010/main" val="408720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6161-F923-43D8-AADE-57A5D43C68E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EE5C-E48B-4FDB-A257-D91D561480A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Rectangle 304"/>
          <p:cNvSpPr>
            <a:spLocks noChangeArrowheads="1"/>
          </p:cNvSpPr>
          <p:nvPr userDrawn="1"/>
        </p:nvSpPr>
        <p:spPr bwMode="auto">
          <a:xfrm>
            <a:off x="646757" y="692696"/>
            <a:ext cx="4967287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algn="l" eaLnBrk="1" hangingPunct="1"/>
            <a:r>
              <a:rPr lang="en-US" altLang="ko-KR" sz="1000"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best.</a:t>
            </a:r>
          </a:p>
        </p:txBody>
      </p:sp>
      <p:sp>
        <p:nvSpPr>
          <p:cNvPr id="6" name="Rectangle 128"/>
          <p:cNvSpPr>
            <a:spLocks noChangeArrowheads="1"/>
          </p:cNvSpPr>
          <p:nvPr userDrawn="1"/>
        </p:nvSpPr>
        <p:spPr bwMode="auto">
          <a:xfrm>
            <a:off x="2388244" y="1811883"/>
            <a:ext cx="6049963" cy="118110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7" name="Rectangle 129"/>
          <p:cNvSpPr>
            <a:spLocks noChangeArrowheads="1"/>
          </p:cNvSpPr>
          <p:nvPr userDrawn="1"/>
        </p:nvSpPr>
        <p:spPr bwMode="auto">
          <a:xfrm>
            <a:off x="2388244" y="2970758"/>
            <a:ext cx="5905500" cy="1182688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8" name="Freeform 130"/>
          <p:cNvSpPr>
            <a:spLocks/>
          </p:cNvSpPr>
          <p:nvPr userDrawn="1"/>
        </p:nvSpPr>
        <p:spPr bwMode="auto">
          <a:xfrm>
            <a:off x="2375544" y="1586458"/>
            <a:ext cx="984250" cy="1627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3" y="169"/>
              </a:cxn>
              <a:cxn ang="0">
                <a:pos x="405" y="336"/>
              </a:cxn>
              <a:cxn ang="0">
                <a:pos x="203" y="503"/>
              </a:cxn>
              <a:cxn ang="0">
                <a:pos x="0" y="670"/>
              </a:cxn>
              <a:cxn ang="0">
                <a:pos x="0" y="0"/>
              </a:cxn>
            </a:cxnLst>
            <a:rect l="0" t="0" r="r" b="b"/>
            <a:pathLst>
              <a:path w="405" h="670">
                <a:moveTo>
                  <a:pt x="0" y="0"/>
                </a:moveTo>
                <a:lnTo>
                  <a:pt x="203" y="169"/>
                </a:lnTo>
                <a:lnTo>
                  <a:pt x="405" y="336"/>
                </a:lnTo>
                <a:lnTo>
                  <a:pt x="203" y="503"/>
                </a:lnTo>
                <a:lnTo>
                  <a:pt x="0" y="670"/>
                </a:lnTo>
                <a:lnTo>
                  <a:pt x="0" y="0"/>
                </a:lnTo>
                <a:close/>
              </a:path>
            </a:pathLst>
          </a:custGeom>
          <a:solidFill>
            <a:srgbClr val="FDE313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9" name="Rectangle 131"/>
          <p:cNvSpPr>
            <a:spLocks noChangeArrowheads="1"/>
          </p:cNvSpPr>
          <p:nvPr userDrawn="1"/>
        </p:nvSpPr>
        <p:spPr bwMode="auto">
          <a:xfrm>
            <a:off x="2388244" y="4153446"/>
            <a:ext cx="6049963" cy="118110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5000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10" name="Freeform 132"/>
          <p:cNvSpPr>
            <a:spLocks/>
          </p:cNvSpPr>
          <p:nvPr userDrawn="1"/>
        </p:nvSpPr>
        <p:spPr bwMode="auto">
          <a:xfrm>
            <a:off x="2388244" y="3928021"/>
            <a:ext cx="984250" cy="1627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3" y="167"/>
              </a:cxn>
              <a:cxn ang="0">
                <a:pos x="405" y="336"/>
              </a:cxn>
              <a:cxn ang="0">
                <a:pos x="203" y="503"/>
              </a:cxn>
              <a:cxn ang="0">
                <a:pos x="0" y="670"/>
              </a:cxn>
              <a:cxn ang="0">
                <a:pos x="0" y="0"/>
              </a:cxn>
            </a:cxnLst>
            <a:rect l="0" t="0" r="r" b="b"/>
            <a:pathLst>
              <a:path w="405" h="670">
                <a:moveTo>
                  <a:pt x="0" y="0"/>
                </a:moveTo>
                <a:lnTo>
                  <a:pt x="203" y="167"/>
                </a:lnTo>
                <a:lnTo>
                  <a:pt x="405" y="336"/>
                </a:lnTo>
                <a:lnTo>
                  <a:pt x="203" y="503"/>
                </a:lnTo>
                <a:lnTo>
                  <a:pt x="0" y="670"/>
                </a:lnTo>
                <a:lnTo>
                  <a:pt x="0" y="0"/>
                </a:lnTo>
                <a:close/>
              </a:path>
            </a:pathLst>
          </a:custGeom>
          <a:solidFill>
            <a:srgbClr val="93D000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11" name="Freeform 133"/>
          <p:cNvSpPr>
            <a:spLocks/>
          </p:cNvSpPr>
          <p:nvPr userDrawn="1"/>
        </p:nvSpPr>
        <p:spPr bwMode="auto">
          <a:xfrm>
            <a:off x="6330007" y="1811883"/>
            <a:ext cx="2130425" cy="3527425"/>
          </a:xfrm>
          <a:custGeom>
            <a:avLst/>
            <a:gdLst/>
            <a:ahLst/>
            <a:cxnLst>
              <a:cxn ang="0">
                <a:pos x="405" y="0"/>
              </a:cxn>
              <a:cxn ang="0">
                <a:pos x="405" y="671"/>
              </a:cxn>
              <a:cxn ang="0">
                <a:pos x="202" y="503"/>
              </a:cxn>
              <a:cxn ang="0">
                <a:pos x="0" y="334"/>
              </a:cxn>
              <a:cxn ang="0">
                <a:pos x="202" y="167"/>
              </a:cxn>
              <a:cxn ang="0">
                <a:pos x="405" y="0"/>
              </a:cxn>
            </a:cxnLst>
            <a:rect l="0" t="0" r="r" b="b"/>
            <a:pathLst>
              <a:path w="405" h="671">
                <a:moveTo>
                  <a:pt x="405" y="0"/>
                </a:moveTo>
                <a:lnTo>
                  <a:pt x="405" y="671"/>
                </a:lnTo>
                <a:lnTo>
                  <a:pt x="202" y="503"/>
                </a:lnTo>
                <a:lnTo>
                  <a:pt x="0" y="334"/>
                </a:lnTo>
                <a:lnTo>
                  <a:pt x="202" y="167"/>
                </a:lnTo>
                <a:lnTo>
                  <a:pt x="405" y="0"/>
                </a:lnTo>
                <a:close/>
              </a:path>
            </a:pathLst>
          </a:custGeom>
          <a:solidFill>
            <a:srgbClr val="43B9CC"/>
          </a:solidFill>
          <a:ln w="0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12" name="Rectangle 304"/>
          <p:cNvSpPr>
            <a:spLocks noChangeArrowheads="1"/>
          </p:cNvSpPr>
          <p:nvPr userDrawn="1"/>
        </p:nvSpPr>
        <p:spPr bwMode="auto">
          <a:xfrm>
            <a:off x="2484438" y="5493791"/>
            <a:ext cx="52562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1400" b="1" dirty="0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 dirty="0"/>
              <a:t> </a:t>
            </a:r>
          </a:p>
          <a:p>
            <a:pPr algn="l" eaLnBrk="1" hangingPunct="1"/>
            <a:r>
              <a:rPr lang="en-US" altLang="ko-KR" sz="1000" dirty="0"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best.</a:t>
            </a:r>
          </a:p>
        </p:txBody>
      </p:sp>
      <p:sp>
        <p:nvSpPr>
          <p:cNvPr id="13" name="Rectangle 304"/>
          <p:cNvSpPr>
            <a:spLocks noChangeArrowheads="1"/>
          </p:cNvSpPr>
          <p:nvPr userDrawn="1"/>
        </p:nvSpPr>
        <p:spPr bwMode="auto">
          <a:xfrm>
            <a:off x="3445519" y="1970633"/>
            <a:ext cx="38639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algn="l" eaLnBrk="1" hangingPunct="1"/>
            <a:r>
              <a:rPr lang="en-US" altLang="ko-KR" sz="1000"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best.</a:t>
            </a:r>
          </a:p>
        </p:txBody>
      </p:sp>
      <p:sp>
        <p:nvSpPr>
          <p:cNvPr id="14" name="Rectangle 304"/>
          <p:cNvSpPr>
            <a:spLocks noChangeArrowheads="1"/>
          </p:cNvSpPr>
          <p:nvPr userDrawn="1"/>
        </p:nvSpPr>
        <p:spPr bwMode="auto">
          <a:xfrm>
            <a:off x="2523182" y="3164433"/>
            <a:ext cx="37433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algn="l" eaLnBrk="1" hangingPunct="1"/>
            <a:r>
              <a:rPr lang="en-US" altLang="ko-KR" sz="1000"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best.</a:t>
            </a:r>
          </a:p>
        </p:txBody>
      </p:sp>
      <p:sp>
        <p:nvSpPr>
          <p:cNvPr id="15" name="Rectangle 304"/>
          <p:cNvSpPr>
            <a:spLocks noChangeArrowheads="1"/>
          </p:cNvSpPr>
          <p:nvPr userDrawn="1"/>
        </p:nvSpPr>
        <p:spPr bwMode="auto">
          <a:xfrm>
            <a:off x="3445519" y="4345533"/>
            <a:ext cx="38639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algn="l" eaLnBrk="1" hangingPunct="1"/>
            <a:r>
              <a:rPr lang="en-US" altLang="ko-KR" sz="1000"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best.</a:t>
            </a:r>
          </a:p>
        </p:txBody>
      </p:sp>
      <p:sp>
        <p:nvSpPr>
          <p:cNvPr id="16" name="Rectangle 53"/>
          <p:cNvSpPr>
            <a:spLocks noChangeArrowheads="1"/>
          </p:cNvSpPr>
          <p:nvPr userDrawn="1"/>
        </p:nvSpPr>
        <p:spPr bwMode="auto">
          <a:xfrm>
            <a:off x="2145357" y="2183358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17" name="Rectangle 53"/>
          <p:cNvSpPr>
            <a:spLocks noChangeArrowheads="1"/>
          </p:cNvSpPr>
          <p:nvPr userDrawn="1"/>
        </p:nvSpPr>
        <p:spPr bwMode="auto">
          <a:xfrm>
            <a:off x="2145357" y="4532858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18" name="Rectangle 53"/>
          <p:cNvSpPr>
            <a:spLocks noChangeArrowheads="1"/>
          </p:cNvSpPr>
          <p:nvPr userDrawn="1"/>
        </p:nvSpPr>
        <p:spPr bwMode="auto">
          <a:xfrm>
            <a:off x="6669732" y="3099346"/>
            <a:ext cx="1584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r>
              <a:rPr lang="en-US" altLang="ko-KR" sz="2400" b="1">
                <a:latin typeface="맑은 고딕" pitchFamily="50" charset="-127"/>
                <a:ea typeface="맑은 고딕" pitchFamily="50" charset="-127"/>
              </a:rPr>
              <a:t>TEXT</a:t>
            </a:r>
          </a:p>
          <a:p>
            <a:pPr algn="r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</a:t>
            </a:r>
          </a:p>
        </p:txBody>
      </p:sp>
      <p:sp>
        <p:nvSpPr>
          <p:cNvPr id="19" name="Rectangle 304"/>
          <p:cNvSpPr>
            <a:spLocks noChangeArrowheads="1"/>
          </p:cNvSpPr>
          <p:nvPr userDrawn="1"/>
        </p:nvSpPr>
        <p:spPr bwMode="auto">
          <a:xfrm>
            <a:off x="611832" y="2662783"/>
            <a:ext cx="14398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pic>
        <p:nvPicPr>
          <p:cNvPr id="20" name="Picture 136" descr="2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17" b="79393"/>
          <a:stretch>
            <a:fillRect/>
          </a:stretch>
        </p:blipFill>
        <p:spPr bwMode="auto">
          <a:xfrm>
            <a:off x="0" y="-387424"/>
            <a:ext cx="9144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82"/>
          <p:cNvSpPr>
            <a:spLocks noChangeArrowheads="1"/>
          </p:cNvSpPr>
          <p:nvPr userDrawn="1"/>
        </p:nvSpPr>
        <p:spPr bwMode="auto">
          <a:xfrm>
            <a:off x="444500" y="-8011"/>
            <a:ext cx="30480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000" b="1" dirty="0">
                <a:solidFill>
                  <a:srgbClr val="E332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다음_Regular" pitchFamily="2" charset="-127"/>
                <a:ea typeface="다음_Regular" pitchFamily="2" charset="-127"/>
              </a:rPr>
              <a:t>ADD</a:t>
            </a:r>
            <a:r>
              <a:rPr lang="en-US" altLang="ko-K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다음_Regular" pitchFamily="2" charset="-127"/>
                <a:ea typeface="다음_Regular" pitchFamily="2" charset="-127"/>
              </a:rPr>
              <a:t> SUB TITLE</a:t>
            </a:r>
          </a:p>
        </p:txBody>
      </p:sp>
    </p:spTree>
    <p:extLst>
      <p:ext uri="{BB962C8B-B14F-4D97-AF65-F5344CB8AC3E}">
        <p14:creationId xmlns:p14="http://schemas.microsoft.com/office/powerpoint/2010/main" val="190326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6161-F923-43D8-AADE-57A5D43C68E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EE5C-E48B-4FDB-A257-D91D56148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483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6161-F923-43D8-AADE-57A5D43C68E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EE5C-E48B-4FDB-A257-D91D56148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779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26161-F923-43D8-AADE-57A5D43C68EE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CEE5C-E48B-4FDB-A257-D91D56148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35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2843808" y="3574494"/>
            <a:ext cx="36147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2483768" y="3068960"/>
            <a:ext cx="7791450" cy="5514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ko-KR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POWER  TEMPLATE</a:t>
            </a:r>
          </a:p>
        </p:txBody>
      </p:sp>
    </p:spTree>
    <p:extLst>
      <p:ext uri="{BB962C8B-B14F-4D97-AF65-F5344CB8AC3E}">
        <p14:creationId xmlns:p14="http://schemas.microsoft.com/office/powerpoint/2010/main" val="35753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360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8"/>
          <p:cNvSpPr txBox="1">
            <a:spLocks noChangeArrowheads="1"/>
          </p:cNvSpPr>
          <p:nvPr/>
        </p:nvSpPr>
        <p:spPr bwMode="auto">
          <a:xfrm>
            <a:off x="3333278" y="3356992"/>
            <a:ext cx="7791450" cy="5514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THANK YOU</a:t>
            </a:r>
            <a:endParaRPr lang="en-US" altLang="ko-KR" sz="3600" b="1" dirty="0">
              <a:solidFill>
                <a:schemeClr val="accent6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dobe 고딕 Std B" pitchFamily="34" charset="-127"/>
              <a:ea typeface="Adobe 고딕 Std B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92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55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Adobe 고딕 Std B</vt:lpstr>
      <vt:lpstr>굴림</vt:lpstr>
      <vt:lpstr>다음_Regular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땡땡이 PPT</dc:title>
  <dc:creator>user</dc:creator>
  <cp:lastModifiedBy>user</cp:lastModifiedBy>
  <cp:revision>4</cp:revision>
  <dcterms:created xsi:type="dcterms:W3CDTF">2014-07-22T02:27:17Z</dcterms:created>
  <dcterms:modified xsi:type="dcterms:W3CDTF">2016-07-18T04:17:37Z</dcterms:modified>
</cp:coreProperties>
</file>