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00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026E-0AA9-4156-B572-C28D1DA6E214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DCAD-0ED1-4310-ABCD-EBCE8ACB1C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4051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026E-0AA9-4156-B572-C28D1DA6E214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DCAD-0ED1-4310-ABCD-EBCE8ACB1C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306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026E-0AA9-4156-B572-C28D1DA6E214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DCAD-0ED1-4310-ABCD-EBCE8ACB1C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105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026E-0AA9-4156-B572-C28D1DA6E214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DCAD-0ED1-4310-ABCD-EBCE8ACB1C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0181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026E-0AA9-4156-B572-C28D1DA6E214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DCAD-0ED1-4310-ABCD-EBCE8ACB1C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6912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026E-0AA9-4156-B572-C28D1DA6E214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DCAD-0ED1-4310-ABCD-EBCE8ACB1C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308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026E-0AA9-4156-B572-C28D1DA6E214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DCAD-0ED1-4310-ABCD-EBCE8ACB1C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1105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026E-0AA9-4156-B572-C28D1DA6E214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DCAD-0ED1-4310-ABCD-EBCE8ACB1CB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Rectangle 82"/>
          <p:cNvSpPr>
            <a:spLocks noChangeArrowheads="1"/>
          </p:cNvSpPr>
          <p:nvPr userDrawn="1"/>
        </p:nvSpPr>
        <p:spPr bwMode="auto">
          <a:xfrm>
            <a:off x="204788" y="65088"/>
            <a:ext cx="308451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F8F8F8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z="3000" b="1" dirty="0">
                <a:solidFill>
                  <a:srgbClr val="5F5F5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ADD SUB TITLE</a:t>
            </a:r>
          </a:p>
        </p:txBody>
      </p:sp>
      <p:grpSp>
        <p:nvGrpSpPr>
          <p:cNvPr id="7" name="Group 103"/>
          <p:cNvGrpSpPr>
            <a:grpSpLocks/>
          </p:cNvGrpSpPr>
          <p:nvPr userDrawn="1"/>
        </p:nvGrpSpPr>
        <p:grpSpPr bwMode="auto">
          <a:xfrm>
            <a:off x="2605088" y="1556792"/>
            <a:ext cx="6215062" cy="4268787"/>
            <a:chOff x="1473" y="981"/>
            <a:chExt cx="3915" cy="2689"/>
          </a:xfrm>
        </p:grpSpPr>
        <p:pic>
          <p:nvPicPr>
            <p:cNvPr id="8" name="Picture 90" descr="496"/>
            <p:cNvPicPr>
              <a:picLocks noChangeAspect="1" noChangeArrowheads="1"/>
            </p:cNvPicPr>
            <p:nvPr/>
          </p:nvPicPr>
          <p:blipFill>
            <a:blip r:embed="rId2">
              <a:lum contrast="10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181" r="11095"/>
            <a:stretch>
              <a:fillRect/>
            </a:stretch>
          </p:blipFill>
          <p:spPr bwMode="auto">
            <a:xfrm>
              <a:off x="1473" y="981"/>
              <a:ext cx="3630" cy="26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Line 100"/>
            <p:cNvSpPr>
              <a:spLocks noChangeShapeType="1"/>
            </p:cNvSpPr>
            <p:nvPr/>
          </p:nvSpPr>
          <p:spPr bwMode="auto">
            <a:xfrm>
              <a:off x="1565" y="1210"/>
              <a:ext cx="3402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0" name="Rectangle 97"/>
            <p:cNvSpPr>
              <a:spLocks noChangeArrowheads="1"/>
            </p:cNvSpPr>
            <p:nvPr/>
          </p:nvSpPr>
          <p:spPr bwMode="auto">
            <a:xfrm>
              <a:off x="4980" y="981"/>
              <a:ext cx="408" cy="2404"/>
            </a:xfrm>
            <a:prstGeom prst="rect">
              <a:avLst/>
            </a:prstGeom>
            <a:solidFill>
              <a:srgbClr val="CAD2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1" name="Rectangle 102"/>
            <p:cNvSpPr>
              <a:spLocks noChangeArrowheads="1"/>
            </p:cNvSpPr>
            <p:nvPr/>
          </p:nvSpPr>
          <p:spPr bwMode="auto">
            <a:xfrm rot="-5400000">
              <a:off x="3256" y="-740"/>
              <a:ext cx="199" cy="3674"/>
            </a:xfrm>
            <a:prstGeom prst="rect">
              <a:avLst/>
            </a:prstGeom>
            <a:solidFill>
              <a:srgbClr val="CAD2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12" name="Rectangle 304"/>
          <p:cNvSpPr>
            <a:spLocks noChangeArrowheads="1"/>
          </p:cNvSpPr>
          <p:nvPr userDrawn="1"/>
        </p:nvSpPr>
        <p:spPr bwMode="auto">
          <a:xfrm>
            <a:off x="174625" y="485775"/>
            <a:ext cx="6599238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kumimoji="0" lang="en-US" altLang="ko-KR" sz="1400" b="1">
                <a:solidFill>
                  <a:srgbClr val="5F5F5F"/>
                </a:solidFill>
                <a:latin typeface="Arial" charset="0"/>
              </a:rPr>
              <a:t>The best template for your presentation.</a:t>
            </a:r>
            <a:r>
              <a:rPr kumimoji="0" lang="en-US" altLang="ko-KR">
                <a:solidFill>
                  <a:srgbClr val="5F5F5F"/>
                </a:solidFill>
              </a:rPr>
              <a:t> </a:t>
            </a:r>
          </a:p>
          <a:p>
            <a:pPr algn="l" eaLnBrk="1" hangingPunct="1"/>
            <a:r>
              <a:rPr lang="en-US" altLang="ko-KR" sz="1000">
                <a:solidFill>
                  <a:srgbClr val="5F5F5F"/>
                </a:solidFill>
                <a:latin typeface="Arial" charset="0"/>
              </a:rPr>
              <a:t>Your this wants in this place to write the contents which. Your this wanting what is the enemy is a possibility. We respect you are providing the design data of best</a:t>
            </a:r>
          </a:p>
        </p:txBody>
      </p:sp>
      <p:sp>
        <p:nvSpPr>
          <p:cNvPr id="13" name="Rectangle 304"/>
          <p:cNvSpPr>
            <a:spLocks noChangeArrowheads="1"/>
          </p:cNvSpPr>
          <p:nvPr userDrawn="1"/>
        </p:nvSpPr>
        <p:spPr bwMode="auto">
          <a:xfrm>
            <a:off x="430213" y="2846388"/>
            <a:ext cx="15113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kumimoji="0" lang="en-US" altLang="ko-KR" sz="2000" b="1">
                <a:solidFill>
                  <a:srgbClr val="5F5F5F"/>
                </a:solidFill>
                <a:latin typeface="Arial" charset="0"/>
              </a:rPr>
              <a:t>TEXT</a:t>
            </a:r>
            <a:endParaRPr kumimoji="0" lang="en-US" altLang="ko-KR" sz="2800">
              <a:solidFill>
                <a:srgbClr val="5F5F5F"/>
              </a:solidFill>
            </a:endParaRPr>
          </a:p>
          <a:p>
            <a:pPr algn="l" eaLnBrk="1" hangingPunct="1"/>
            <a:r>
              <a:rPr lang="en-US" altLang="ko-KR" sz="1000">
                <a:solidFill>
                  <a:srgbClr val="5F5F5F"/>
                </a:solidFill>
                <a:latin typeface="Arial" charset="0"/>
              </a:rPr>
              <a:t>Your this wants in this place to write the contents which. Your this wanting what is the enemy is a possibility. </a:t>
            </a:r>
          </a:p>
        </p:txBody>
      </p:sp>
      <p:sp>
        <p:nvSpPr>
          <p:cNvPr id="14" name="Rectangle 53"/>
          <p:cNvSpPr>
            <a:spLocks noChangeArrowheads="1"/>
          </p:cNvSpPr>
          <p:nvPr userDrawn="1"/>
        </p:nvSpPr>
        <p:spPr bwMode="auto">
          <a:xfrm>
            <a:off x="2279650" y="4602163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b="1">
                <a:solidFill>
                  <a:srgbClr val="5F5F5F"/>
                </a:solidFill>
                <a:latin typeface="Arial" charset="0"/>
              </a:rPr>
              <a:t>10</a:t>
            </a:r>
          </a:p>
        </p:txBody>
      </p:sp>
      <p:sp>
        <p:nvSpPr>
          <p:cNvPr id="15" name="Oval 104"/>
          <p:cNvSpPr>
            <a:spLocks noChangeArrowheads="1"/>
          </p:cNvSpPr>
          <p:nvPr userDrawn="1"/>
        </p:nvSpPr>
        <p:spPr bwMode="auto">
          <a:xfrm>
            <a:off x="2797175" y="5021263"/>
            <a:ext cx="792163" cy="177800"/>
          </a:xfrm>
          <a:prstGeom prst="ellipse">
            <a:avLst/>
          </a:prstGeom>
          <a:gradFill rotWithShape="1">
            <a:gsLst>
              <a:gs pos="0">
                <a:schemeClr val="tx1">
                  <a:alpha val="60001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6" name="Oval 105"/>
          <p:cNvSpPr>
            <a:spLocks noChangeArrowheads="1"/>
          </p:cNvSpPr>
          <p:nvPr userDrawn="1"/>
        </p:nvSpPr>
        <p:spPr bwMode="auto">
          <a:xfrm>
            <a:off x="3736975" y="5021263"/>
            <a:ext cx="792163" cy="177800"/>
          </a:xfrm>
          <a:prstGeom prst="ellipse">
            <a:avLst/>
          </a:prstGeom>
          <a:gradFill rotWithShape="1">
            <a:gsLst>
              <a:gs pos="0">
                <a:schemeClr val="tx1">
                  <a:alpha val="60001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7" name="Oval 106"/>
          <p:cNvSpPr>
            <a:spLocks noChangeArrowheads="1"/>
          </p:cNvSpPr>
          <p:nvPr userDrawn="1"/>
        </p:nvSpPr>
        <p:spPr bwMode="auto">
          <a:xfrm>
            <a:off x="4651375" y="5021263"/>
            <a:ext cx="792163" cy="177800"/>
          </a:xfrm>
          <a:prstGeom prst="ellipse">
            <a:avLst/>
          </a:prstGeom>
          <a:gradFill rotWithShape="1">
            <a:gsLst>
              <a:gs pos="0">
                <a:schemeClr val="tx1">
                  <a:alpha val="60001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" name="Oval 107"/>
          <p:cNvSpPr>
            <a:spLocks noChangeArrowheads="1"/>
          </p:cNvSpPr>
          <p:nvPr userDrawn="1"/>
        </p:nvSpPr>
        <p:spPr bwMode="auto">
          <a:xfrm>
            <a:off x="5603875" y="5021263"/>
            <a:ext cx="792163" cy="177800"/>
          </a:xfrm>
          <a:prstGeom prst="ellipse">
            <a:avLst/>
          </a:prstGeom>
          <a:gradFill rotWithShape="1">
            <a:gsLst>
              <a:gs pos="0">
                <a:schemeClr val="tx1">
                  <a:alpha val="60001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9" name="Oval 108"/>
          <p:cNvSpPr>
            <a:spLocks noChangeArrowheads="1"/>
          </p:cNvSpPr>
          <p:nvPr userDrawn="1"/>
        </p:nvSpPr>
        <p:spPr bwMode="auto">
          <a:xfrm>
            <a:off x="6505575" y="5021263"/>
            <a:ext cx="792163" cy="177800"/>
          </a:xfrm>
          <a:prstGeom prst="ellipse">
            <a:avLst/>
          </a:prstGeom>
          <a:gradFill rotWithShape="1">
            <a:gsLst>
              <a:gs pos="0">
                <a:schemeClr val="tx1">
                  <a:alpha val="60001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" name="Oval 109"/>
          <p:cNvSpPr>
            <a:spLocks noChangeArrowheads="1"/>
          </p:cNvSpPr>
          <p:nvPr userDrawn="1"/>
        </p:nvSpPr>
        <p:spPr bwMode="auto">
          <a:xfrm>
            <a:off x="7343775" y="5021263"/>
            <a:ext cx="792163" cy="177800"/>
          </a:xfrm>
          <a:prstGeom prst="ellipse">
            <a:avLst/>
          </a:prstGeom>
          <a:gradFill rotWithShape="1">
            <a:gsLst>
              <a:gs pos="0">
                <a:schemeClr val="tx1">
                  <a:alpha val="60001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" name="AutoShape 91"/>
          <p:cNvSpPr>
            <a:spLocks noChangeArrowheads="1"/>
          </p:cNvSpPr>
          <p:nvPr userDrawn="1"/>
        </p:nvSpPr>
        <p:spPr bwMode="auto">
          <a:xfrm>
            <a:off x="2868613" y="3908425"/>
            <a:ext cx="649287" cy="1223963"/>
          </a:xfrm>
          <a:prstGeom prst="triangle">
            <a:avLst>
              <a:gd name="adj" fmla="val 50000"/>
            </a:avLst>
          </a:prstGeom>
          <a:solidFill>
            <a:srgbClr val="FFD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2" name="AutoShape 92"/>
          <p:cNvSpPr>
            <a:spLocks noChangeArrowheads="1"/>
          </p:cNvSpPr>
          <p:nvPr userDrawn="1"/>
        </p:nvSpPr>
        <p:spPr bwMode="auto">
          <a:xfrm>
            <a:off x="3795713" y="2860675"/>
            <a:ext cx="649287" cy="2271713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" name="AutoShape 93"/>
          <p:cNvSpPr>
            <a:spLocks noChangeArrowheads="1"/>
          </p:cNvSpPr>
          <p:nvPr userDrawn="1"/>
        </p:nvSpPr>
        <p:spPr bwMode="auto">
          <a:xfrm>
            <a:off x="4735513" y="2141538"/>
            <a:ext cx="649287" cy="2990850"/>
          </a:xfrm>
          <a:prstGeom prst="triangle">
            <a:avLst>
              <a:gd name="adj" fmla="val 50000"/>
            </a:avLst>
          </a:prstGeom>
          <a:solidFill>
            <a:srgbClr val="F3AB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" name="AutoShape 94"/>
          <p:cNvSpPr>
            <a:spLocks noChangeArrowheads="1"/>
          </p:cNvSpPr>
          <p:nvPr userDrawn="1"/>
        </p:nvSpPr>
        <p:spPr bwMode="auto">
          <a:xfrm>
            <a:off x="5662613" y="3652838"/>
            <a:ext cx="649287" cy="1479550"/>
          </a:xfrm>
          <a:prstGeom prst="triangle">
            <a:avLst>
              <a:gd name="adj" fmla="val 50000"/>
            </a:avLst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" name="AutoShape 95"/>
          <p:cNvSpPr>
            <a:spLocks noChangeArrowheads="1"/>
          </p:cNvSpPr>
          <p:nvPr userDrawn="1"/>
        </p:nvSpPr>
        <p:spPr bwMode="auto">
          <a:xfrm>
            <a:off x="6577013" y="4157663"/>
            <a:ext cx="649287" cy="974725"/>
          </a:xfrm>
          <a:prstGeom prst="triangle">
            <a:avLst>
              <a:gd name="adj" fmla="val 50000"/>
            </a:avLst>
          </a:prstGeom>
          <a:solidFill>
            <a:srgbClr val="FFD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6" name="AutoShape 96"/>
          <p:cNvSpPr>
            <a:spLocks noChangeArrowheads="1"/>
          </p:cNvSpPr>
          <p:nvPr userDrawn="1"/>
        </p:nvSpPr>
        <p:spPr bwMode="auto">
          <a:xfrm>
            <a:off x="7405688" y="3581400"/>
            <a:ext cx="649287" cy="1550988"/>
          </a:xfrm>
          <a:prstGeom prst="triangle">
            <a:avLst>
              <a:gd name="adj" fmla="val 50000"/>
            </a:avLst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7" name="Rectangle 53"/>
          <p:cNvSpPr>
            <a:spLocks noChangeArrowheads="1"/>
          </p:cNvSpPr>
          <p:nvPr userDrawn="1"/>
        </p:nvSpPr>
        <p:spPr bwMode="auto">
          <a:xfrm>
            <a:off x="2279650" y="3954463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b="1">
                <a:solidFill>
                  <a:srgbClr val="5F5F5F"/>
                </a:solidFill>
                <a:latin typeface="Arial" charset="0"/>
              </a:rPr>
              <a:t>30</a:t>
            </a:r>
          </a:p>
        </p:txBody>
      </p:sp>
      <p:sp>
        <p:nvSpPr>
          <p:cNvPr id="28" name="Rectangle 53"/>
          <p:cNvSpPr>
            <a:spLocks noChangeArrowheads="1"/>
          </p:cNvSpPr>
          <p:nvPr userDrawn="1"/>
        </p:nvSpPr>
        <p:spPr bwMode="auto">
          <a:xfrm>
            <a:off x="2279650" y="3306763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b="1">
                <a:solidFill>
                  <a:srgbClr val="5F5F5F"/>
                </a:solidFill>
                <a:latin typeface="Arial" charset="0"/>
              </a:rPr>
              <a:t>50</a:t>
            </a:r>
          </a:p>
        </p:txBody>
      </p:sp>
      <p:sp>
        <p:nvSpPr>
          <p:cNvPr id="29" name="Rectangle 53"/>
          <p:cNvSpPr>
            <a:spLocks noChangeArrowheads="1"/>
          </p:cNvSpPr>
          <p:nvPr userDrawn="1"/>
        </p:nvSpPr>
        <p:spPr bwMode="auto">
          <a:xfrm>
            <a:off x="2279650" y="2659063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b="1">
                <a:solidFill>
                  <a:srgbClr val="5F5F5F"/>
                </a:solidFill>
                <a:latin typeface="Arial" charset="0"/>
              </a:rPr>
              <a:t>70</a:t>
            </a:r>
          </a:p>
        </p:txBody>
      </p:sp>
      <p:sp>
        <p:nvSpPr>
          <p:cNvPr id="30" name="Rectangle 53"/>
          <p:cNvSpPr>
            <a:spLocks noChangeArrowheads="1"/>
          </p:cNvSpPr>
          <p:nvPr userDrawn="1"/>
        </p:nvSpPr>
        <p:spPr bwMode="auto">
          <a:xfrm>
            <a:off x="2279650" y="1973263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b="1">
                <a:solidFill>
                  <a:srgbClr val="5F5F5F"/>
                </a:solidFill>
                <a:latin typeface="Arial" charset="0"/>
              </a:rPr>
              <a:t>90</a:t>
            </a:r>
          </a:p>
        </p:txBody>
      </p:sp>
      <p:sp>
        <p:nvSpPr>
          <p:cNvPr id="31" name="Rectangle 53"/>
          <p:cNvSpPr>
            <a:spLocks noChangeArrowheads="1"/>
          </p:cNvSpPr>
          <p:nvPr userDrawn="1"/>
        </p:nvSpPr>
        <p:spPr bwMode="auto">
          <a:xfrm>
            <a:off x="2535238" y="5203825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b="1">
                <a:solidFill>
                  <a:srgbClr val="5F5F5F"/>
                </a:solidFill>
                <a:latin typeface="Arial" charset="0"/>
              </a:rPr>
              <a:t>TEXT</a:t>
            </a:r>
          </a:p>
        </p:txBody>
      </p:sp>
      <p:sp>
        <p:nvSpPr>
          <p:cNvPr id="32" name="Rectangle 53"/>
          <p:cNvSpPr>
            <a:spLocks noChangeArrowheads="1"/>
          </p:cNvSpPr>
          <p:nvPr userDrawn="1"/>
        </p:nvSpPr>
        <p:spPr bwMode="auto">
          <a:xfrm>
            <a:off x="3475038" y="5203825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b="1">
                <a:solidFill>
                  <a:srgbClr val="5F5F5F"/>
                </a:solidFill>
                <a:latin typeface="Arial" charset="0"/>
              </a:rPr>
              <a:t>TEXT</a:t>
            </a:r>
          </a:p>
        </p:txBody>
      </p:sp>
      <p:sp>
        <p:nvSpPr>
          <p:cNvPr id="33" name="Rectangle 53"/>
          <p:cNvSpPr>
            <a:spLocks noChangeArrowheads="1"/>
          </p:cNvSpPr>
          <p:nvPr userDrawn="1"/>
        </p:nvSpPr>
        <p:spPr bwMode="auto">
          <a:xfrm>
            <a:off x="4419600" y="5203825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b="1">
                <a:solidFill>
                  <a:srgbClr val="5F5F5F"/>
                </a:solidFill>
                <a:latin typeface="Arial" charset="0"/>
              </a:rPr>
              <a:t>TEXT</a:t>
            </a:r>
          </a:p>
        </p:txBody>
      </p:sp>
      <p:sp>
        <p:nvSpPr>
          <p:cNvPr id="34" name="Rectangle 53"/>
          <p:cNvSpPr>
            <a:spLocks noChangeArrowheads="1"/>
          </p:cNvSpPr>
          <p:nvPr userDrawn="1"/>
        </p:nvSpPr>
        <p:spPr bwMode="auto">
          <a:xfrm>
            <a:off x="5346700" y="5203825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b="1">
                <a:solidFill>
                  <a:srgbClr val="5F5F5F"/>
                </a:solidFill>
                <a:latin typeface="Arial" charset="0"/>
              </a:rPr>
              <a:t>TEXT</a:t>
            </a:r>
          </a:p>
        </p:txBody>
      </p:sp>
      <p:sp>
        <p:nvSpPr>
          <p:cNvPr id="35" name="Rectangle 53"/>
          <p:cNvSpPr>
            <a:spLocks noChangeArrowheads="1"/>
          </p:cNvSpPr>
          <p:nvPr userDrawn="1"/>
        </p:nvSpPr>
        <p:spPr bwMode="auto">
          <a:xfrm>
            <a:off x="6235700" y="5203825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b="1">
                <a:solidFill>
                  <a:srgbClr val="5F5F5F"/>
                </a:solidFill>
                <a:latin typeface="Arial" charset="0"/>
              </a:rPr>
              <a:t>TEXT</a:t>
            </a:r>
          </a:p>
        </p:txBody>
      </p:sp>
      <p:sp>
        <p:nvSpPr>
          <p:cNvPr id="36" name="Rectangle 53"/>
          <p:cNvSpPr>
            <a:spLocks noChangeArrowheads="1"/>
          </p:cNvSpPr>
          <p:nvPr userDrawn="1"/>
        </p:nvSpPr>
        <p:spPr bwMode="auto">
          <a:xfrm>
            <a:off x="7110413" y="5203825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b="1">
                <a:solidFill>
                  <a:srgbClr val="5F5F5F"/>
                </a:solidFill>
                <a:latin typeface="Arial" charset="0"/>
              </a:rPr>
              <a:t>TEXT</a:t>
            </a:r>
          </a:p>
        </p:txBody>
      </p:sp>
      <p:sp>
        <p:nvSpPr>
          <p:cNvPr id="37" name="Oval 121"/>
          <p:cNvSpPr>
            <a:spLocks noChangeArrowheads="1"/>
          </p:cNvSpPr>
          <p:nvPr userDrawn="1"/>
        </p:nvSpPr>
        <p:spPr bwMode="auto">
          <a:xfrm>
            <a:off x="2941638" y="3187700"/>
            <a:ext cx="503237" cy="503238"/>
          </a:xfrm>
          <a:prstGeom prst="ellipse">
            <a:avLst/>
          </a:prstGeom>
          <a:solidFill>
            <a:srgbClr val="FFD600"/>
          </a:solidFill>
          <a:ln w="25400" algn="ctr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altLang="ko-KR" sz="2000" b="1">
                <a:solidFill>
                  <a:srgbClr val="5F5F5F"/>
                </a:solidFill>
                <a:latin typeface="Arial" charset="0"/>
                <a:ea typeface="나눔명조OTF ExtraBold" pitchFamily="18" charset="-127"/>
              </a:rPr>
              <a:t>40</a:t>
            </a:r>
          </a:p>
        </p:txBody>
      </p:sp>
      <p:sp>
        <p:nvSpPr>
          <p:cNvPr id="38" name="Oval 122"/>
          <p:cNvSpPr>
            <a:spLocks noChangeArrowheads="1"/>
          </p:cNvSpPr>
          <p:nvPr userDrawn="1"/>
        </p:nvSpPr>
        <p:spPr bwMode="auto">
          <a:xfrm>
            <a:off x="3865563" y="2116138"/>
            <a:ext cx="503237" cy="503237"/>
          </a:xfrm>
          <a:prstGeom prst="ellipse">
            <a:avLst/>
          </a:prstGeom>
          <a:solidFill>
            <a:srgbClr val="FFD600"/>
          </a:solidFill>
          <a:ln w="25400" algn="ctr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altLang="ko-KR" sz="2000" b="1">
                <a:solidFill>
                  <a:srgbClr val="5F5F5F"/>
                </a:solidFill>
                <a:latin typeface="Arial" charset="0"/>
                <a:ea typeface="나눔명조OTF ExtraBold" pitchFamily="18" charset="-127"/>
              </a:rPr>
              <a:t>70</a:t>
            </a:r>
          </a:p>
        </p:txBody>
      </p:sp>
      <p:sp>
        <p:nvSpPr>
          <p:cNvPr id="39" name="Oval 123"/>
          <p:cNvSpPr>
            <a:spLocks noChangeArrowheads="1"/>
          </p:cNvSpPr>
          <p:nvPr userDrawn="1"/>
        </p:nvSpPr>
        <p:spPr bwMode="auto">
          <a:xfrm>
            <a:off x="4813300" y="1455738"/>
            <a:ext cx="503238" cy="503237"/>
          </a:xfrm>
          <a:prstGeom prst="ellipse">
            <a:avLst/>
          </a:prstGeom>
          <a:solidFill>
            <a:srgbClr val="FFD600"/>
          </a:solidFill>
          <a:ln w="25400" algn="ctr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altLang="ko-KR" sz="2000" b="1">
                <a:solidFill>
                  <a:srgbClr val="5F5F5F"/>
                </a:solidFill>
                <a:latin typeface="Arial" charset="0"/>
                <a:ea typeface="나눔명조OTF ExtraBold" pitchFamily="18" charset="-127"/>
              </a:rPr>
              <a:t>90</a:t>
            </a:r>
          </a:p>
        </p:txBody>
      </p:sp>
      <p:sp>
        <p:nvSpPr>
          <p:cNvPr id="40" name="Oval 124"/>
          <p:cNvSpPr>
            <a:spLocks noChangeArrowheads="1"/>
          </p:cNvSpPr>
          <p:nvPr userDrawn="1"/>
        </p:nvSpPr>
        <p:spPr bwMode="auto">
          <a:xfrm>
            <a:off x="5740400" y="2984500"/>
            <a:ext cx="503238" cy="503238"/>
          </a:xfrm>
          <a:prstGeom prst="ellipse">
            <a:avLst/>
          </a:prstGeom>
          <a:solidFill>
            <a:srgbClr val="FFD600"/>
          </a:solidFill>
          <a:ln w="25400" algn="ctr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altLang="ko-KR" sz="2000" b="1">
                <a:solidFill>
                  <a:srgbClr val="5F5F5F"/>
                </a:solidFill>
                <a:latin typeface="Arial" charset="0"/>
                <a:ea typeface="나눔명조OTF ExtraBold" pitchFamily="18" charset="-127"/>
              </a:rPr>
              <a:t>45</a:t>
            </a:r>
          </a:p>
        </p:txBody>
      </p:sp>
      <p:sp>
        <p:nvSpPr>
          <p:cNvPr id="41" name="Oval 125"/>
          <p:cNvSpPr>
            <a:spLocks noChangeArrowheads="1"/>
          </p:cNvSpPr>
          <p:nvPr userDrawn="1"/>
        </p:nvSpPr>
        <p:spPr bwMode="auto">
          <a:xfrm>
            <a:off x="6627813" y="3463925"/>
            <a:ext cx="503237" cy="503238"/>
          </a:xfrm>
          <a:prstGeom prst="ellipse">
            <a:avLst/>
          </a:prstGeom>
          <a:solidFill>
            <a:srgbClr val="FFD600"/>
          </a:solidFill>
          <a:ln w="25400" algn="ctr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altLang="ko-KR" sz="2000" b="1">
                <a:solidFill>
                  <a:srgbClr val="5F5F5F"/>
                </a:solidFill>
                <a:latin typeface="Arial" charset="0"/>
                <a:ea typeface="나눔명조OTF ExtraBold" pitchFamily="18" charset="-127"/>
              </a:rPr>
              <a:t>30</a:t>
            </a:r>
          </a:p>
        </p:txBody>
      </p:sp>
      <p:sp>
        <p:nvSpPr>
          <p:cNvPr id="42" name="Oval 126"/>
          <p:cNvSpPr>
            <a:spLocks noChangeArrowheads="1"/>
          </p:cNvSpPr>
          <p:nvPr userDrawn="1"/>
        </p:nvSpPr>
        <p:spPr bwMode="auto">
          <a:xfrm>
            <a:off x="7478713" y="2835275"/>
            <a:ext cx="503237" cy="503238"/>
          </a:xfrm>
          <a:prstGeom prst="ellipse">
            <a:avLst/>
          </a:prstGeom>
          <a:solidFill>
            <a:srgbClr val="FFD600"/>
          </a:solidFill>
          <a:ln w="25400" algn="ctr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altLang="ko-KR" sz="2000" b="1">
                <a:solidFill>
                  <a:srgbClr val="5F5F5F"/>
                </a:solidFill>
                <a:latin typeface="Arial" charset="0"/>
                <a:ea typeface="나눔명조OTF ExtraBold" pitchFamily="18" charset="-127"/>
              </a:rPr>
              <a:t>50</a:t>
            </a:r>
          </a:p>
        </p:txBody>
      </p:sp>
      <p:sp>
        <p:nvSpPr>
          <p:cNvPr id="43" name="Rectangle 304"/>
          <p:cNvSpPr>
            <a:spLocks noChangeArrowheads="1"/>
          </p:cNvSpPr>
          <p:nvPr userDrawn="1"/>
        </p:nvSpPr>
        <p:spPr bwMode="auto">
          <a:xfrm>
            <a:off x="2824163" y="5659438"/>
            <a:ext cx="5340350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kumimoji="0" lang="en-US" altLang="ko-KR" sz="1400" b="1">
                <a:solidFill>
                  <a:srgbClr val="5F5F5F"/>
                </a:solidFill>
                <a:latin typeface="Arial" charset="0"/>
              </a:rPr>
              <a:t>The best template for your presentation.</a:t>
            </a:r>
            <a:r>
              <a:rPr kumimoji="0" lang="en-US" altLang="ko-KR">
                <a:solidFill>
                  <a:srgbClr val="5F5F5F"/>
                </a:solidFill>
              </a:rPr>
              <a:t> </a:t>
            </a:r>
          </a:p>
          <a:p>
            <a:pPr algn="l" eaLnBrk="1" hangingPunct="1"/>
            <a:r>
              <a:rPr lang="en-US" altLang="ko-KR" sz="1000">
                <a:solidFill>
                  <a:srgbClr val="5F5F5F"/>
                </a:solidFill>
                <a:latin typeface="Arial" charset="0"/>
              </a:rPr>
              <a:t>Your this wants in this place to write the contents which. Your this wanting what is the enemy is a possibility. We respect you are providing the design data of best</a:t>
            </a:r>
          </a:p>
        </p:txBody>
      </p:sp>
    </p:spTree>
    <p:extLst>
      <p:ext uri="{BB962C8B-B14F-4D97-AF65-F5344CB8AC3E}">
        <p14:creationId xmlns:p14="http://schemas.microsoft.com/office/powerpoint/2010/main" val="3141725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026E-0AA9-4156-B572-C28D1DA6E214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DCAD-0ED1-4310-ABCD-EBCE8ACB1CB6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5" name="Picture 94" descr="49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41" t="52512" r="4323" b="33852"/>
          <a:stretch>
            <a:fillRect/>
          </a:stretch>
        </p:blipFill>
        <p:spPr bwMode="auto">
          <a:xfrm>
            <a:off x="4744343" y="4784997"/>
            <a:ext cx="2147887" cy="93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95" descr="49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6" t="67215" r="14568" b="8243"/>
          <a:stretch>
            <a:fillRect/>
          </a:stretch>
        </p:blipFill>
        <p:spPr bwMode="auto">
          <a:xfrm>
            <a:off x="250130" y="4542110"/>
            <a:ext cx="5761038" cy="168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04"/>
          <p:cNvSpPr>
            <a:spLocks noChangeArrowheads="1"/>
          </p:cNvSpPr>
          <p:nvPr userDrawn="1"/>
        </p:nvSpPr>
        <p:spPr bwMode="auto">
          <a:xfrm>
            <a:off x="212030" y="663847"/>
            <a:ext cx="6599238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kumimoji="0" lang="en-US" altLang="ko-KR" sz="1400" b="1">
                <a:solidFill>
                  <a:srgbClr val="5F5F5F"/>
                </a:solidFill>
                <a:latin typeface="Arial" charset="0"/>
              </a:rPr>
              <a:t>The best template for your presentation.</a:t>
            </a:r>
            <a:r>
              <a:rPr kumimoji="0" lang="en-US" altLang="ko-KR">
                <a:solidFill>
                  <a:srgbClr val="5F5F5F"/>
                </a:solidFill>
              </a:rPr>
              <a:t> </a:t>
            </a:r>
          </a:p>
          <a:p>
            <a:pPr algn="l" eaLnBrk="1" hangingPunct="1"/>
            <a:r>
              <a:rPr lang="en-US" altLang="ko-KR" sz="1000">
                <a:solidFill>
                  <a:srgbClr val="5F5F5F"/>
                </a:solidFill>
                <a:latin typeface="Arial" charset="0"/>
              </a:rPr>
              <a:t>Your this wants in this place to write the contents which. Your this wanting what is the enemy is a possibility. We respect you are providing the design data of best</a:t>
            </a:r>
          </a:p>
        </p:txBody>
      </p:sp>
      <p:pic>
        <p:nvPicPr>
          <p:cNvPr id="8" name="Picture 91" descr="49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41" t="5232" r="3542" b="81107"/>
          <a:stretch>
            <a:fillRect/>
          </a:stretch>
        </p:blipFill>
        <p:spPr bwMode="auto">
          <a:xfrm>
            <a:off x="4744343" y="3748360"/>
            <a:ext cx="2203450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92" descr="49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6" t="18893" r="14568" b="56958"/>
          <a:stretch>
            <a:fillRect/>
          </a:stretch>
        </p:blipFill>
        <p:spPr bwMode="auto">
          <a:xfrm>
            <a:off x="250130" y="3456260"/>
            <a:ext cx="5761038" cy="165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0" descr="49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41" t="52512" r="4323" b="33852"/>
          <a:stretch>
            <a:fillRect/>
          </a:stretch>
        </p:blipFill>
        <p:spPr bwMode="auto">
          <a:xfrm>
            <a:off x="4744343" y="2714897"/>
            <a:ext cx="2147887" cy="93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9" descr="49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6" t="67215" r="14568" b="8243"/>
          <a:stretch>
            <a:fillRect/>
          </a:stretch>
        </p:blipFill>
        <p:spPr bwMode="auto">
          <a:xfrm>
            <a:off x="250130" y="2472010"/>
            <a:ext cx="5761038" cy="168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8" descr="49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41" t="5232" r="3542" b="81107"/>
          <a:stretch>
            <a:fillRect/>
          </a:stretch>
        </p:blipFill>
        <p:spPr bwMode="auto">
          <a:xfrm>
            <a:off x="4744343" y="1676672"/>
            <a:ext cx="2203450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7" descr="49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6" t="18893" r="14568" b="56958"/>
          <a:stretch>
            <a:fillRect/>
          </a:stretch>
        </p:blipFill>
        <p:spPr bwMode="auto">
          <a:xfrm>
            <a:off x="250130" y="1384572"/>
            <a:ext cx="5761038" cy="165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304"/>
          <p:cNvSpPr>
            <a:spLocks noChangeArrowheads="1"/>
          </p:cNvSpPr>
          <p:nvPr userDrawn="1"/>
        </p:nvSpPr>
        <p:spPr bwMode="auto">
          <a:xfrm>
            <a:off x="573980" y="1613172"/>
            <a:ext cx="1295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kumimoji="0" lang="en-US" altLang="ko-KR" sz="2000" b="1">
                <a:solidFill>
                  <a:schemeClr val="bg1"/>
                </a:solidFill>
                <a:latin typeface="Arial" charset="0"/>
              </a:rPr>
              <a:t>TEXT</a:t>
            </a:r>
            <a:endParaRPr kumimoji="0" lang="en-US" altLang="ko-KR" sz="2800">
              <a:solidFill>
                <a:schemeClr val="bg1"/>
              </a:solidFill>
            </a:endParaRPr>
          </a:p>
          <a:p>
            <a:pPr algn="l" eaLnBrk="1" hangingPunct="1"/>
            <a:r>
              <a:rPr lang="en-US" altLang="ko-KR" sz="1000">
                <a:solidFill>
                  <a:schemeClr val="bg1"/>
                </a:solidFill>
                <a:latin typeface="Arial" charset="0"/>
              </a:rPr>
              <a:t>Your this wants in this place to write the contents which. </a:t>
            </a:r>
          </a:p>
        </p:txBody>
      </p:sp>
      <p:sp>
        <p:nvSpPr>
          <p:cNvPr id="15" name="Rectangle 53"/>
          <p:cNvSpPr>
            <a:spLocks noChangeArrowheads="1"/>
          </p:cNvSpPr>
          <p:nvPr userDrawn="1"/>
        </p:nvSpPr>
        <p:spPr bwMode="auto">
          <a:xfrm>
            <a:off x="5469830" y="1867172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z="2000" b="1">
                <a:solidFill>
                  <a:schemeClr val="bg1"/>
                </a:solidFill>
                <a:latin typeface="Arial" charset="0"/>
              </a:rPr>
              <a:t>TEXT</a:t>
            </a:r>
          </a:p>
        </p:txBody>
      </p:sp>
      <p:sp>
        <p:nvSpPr>
          <p:cNvPr id="16" name="Rectangle 304"/>
          <p:cNvSpPr>
            <a:spLocks noChangeArrowheads="1"/>
          </p:cNvSpPr>
          <p:nvPr userDrawn="1"/>
        </p:nvSpPr>
        <p:spPr bwMode="auto">
          <a:xfrm>
            <a:off x="1831280" y="1613172"/>
            <a:ext cx="1295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kumimoji="0" lang="en-US" altLang="ko-KR" sz="2000" b="1">
                <a:solidFill>
                  <a:schemeClr val="bg1"/>
                </a:solidFill>
                <a:latin typeface="Arial" charset="0"/>
              </a:rPr>
              <a:t>TEXT</a:t>
            </a:r>
            <a:endParaRPr kumimoji="0" lang="en-US" altLang="ko-KR" sz="2800">
              <a:solidFill>
                <a:schemeClr val="bg1"/>
              </a:solidFill>
            </a:endParaRPr>
          </a:p>
          <a:p>
            <a:pPr algn="l" eaLnBrk="1" hangingPunct="1"/>
            <a:r>
              <a:rPr lang="en-US" altLang="ko-KR" sz="1000">
                <a:solidFill>
                  <a:schemeClr val="bg1"/>
                </a:solidFill>
                <a:latin typeface="Arial" charset="0"/>
              </a:rPr>
              <a:t>Your this wants in this place to write the contents which. </a:t>
            </a:r>
          </a:p>
        </p:txBody>
      </p:sp>
      <p:sp>
        <p:nvSpPr>
          <p:cNvPr id="17" name="Rectangle 304"/>
          <p:cNvSpPr>
            <a:spLocks noChangeArrowheads="1"/>
          </p:cNvSpPr>
          <p:nvPr userDrawn="1"/>
        </p:nvSpPr>
        <p:spPr bwMode="auto">
          <a:xfrm>
            <a:off x="3113980" y="1613172"/>
            <a:ext cx="1295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kumimoji="0" lang="en-US" altLang="ko-KR" sz="2000" b="1">
                <a:solidFill>
                  <a:schemeClr val="bg1"/>
                </a:solidFill>
                <a:latin typeface="Arial" charset="0"/>
              </a:rPr>
              <a:t>TEXT</a:t>
            </a:r>
            <a:endParaRPr kumimoji="0" lang="en-US" altLang="ko-KR" sz="2800">
              <a:solidFill>
                <a:schemeClr val="bg1"/>
              </a:solidFill>
            </a:endParaRPr>
          </a:p>
          <a:p>
            <a:pPr algn="l" eaLnBrk="1" hangingPunct="1"/>
            <a:r>
              <a:rPr lang="en-US" altLang="ko-KR" sz="1000">
                <a:solidFill>
                  <a:schemeClr val="bg1"/>
                </a:solidFill>
                <a:latin typeface="Arial" charset="0"/>
              </a:rPr>
              <a:t>Your this wants in this place to write the contents which. </a:t>
            </a:r>
          </a:p>
        </p:txBody>
      </p:sp>
      <p:sp>
        <p:nvSpPr>
          <p:cNvPr id="18" name="Rectangle 304"/>
          <p:cNvSpPr>
            <a:spLocks noChangeArrowheads="1"/>
          </p:cNvSpPr>
          <p:nvPr userDrawn="1"/>
        </p:nvSpPr>
        <p:spPr bwMode="auto">
          <a:xfrm>
            <a:off x="4371280" y="1613172"/>
            <a:ext cx="1295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kumimoji="0" lang="en-US" altLang="ko-KR" sz="2000" b="1">
                <a:solidFill>
                  <a:schemeClr val="bg1"/>
                </a:solidFill>
                <a:latin typeface="Arial" charset="0"/>
              </a:rPr>
              <a:t>TEXT</a:t>
            </a:r>
            <a:endParaRPr kumimoji="0" lang="en-US" altLang="ko-KR" sz="2800">
              <a:solidFill>
                <a:schemeClr val="bg1"/>
              </a:solidFill>
            </a:endParaRPr>
          </a:p>
          <a:p>
            <a:pPr algn="l" eaLnBrk="1" hangingPunct="1"/>
            <a:r>
              <a:rPr lang="en-US" altLang="ko-KR" sz="1000">
                <a:solidFill>
                  <a:schemeClr val="bg1"/>
                </a:solidFill>
                <a:latin typeface="Arial" charset="0"/>
              </a:rPr>
              <a:t>Your this wants in this place to write the contents which. </a:t>
            </a:r>
          </a:p>
        </p:txBody>
      </p:sp>
      <p:sp>
        <p:nvSpPr>
          <p:cNvPr id="19" name="Rectangle 304"/>
          <p:cNvSpPr>
            <a:spLocks noChangeArrowheads="1"/>
          </p:cNvSpPr>
          <p:nvPr userDrawn="1"/>
        </p:nvSpPr>
        <p:spPr bwMode="auto">
          <a:xfrm>
            <a:off x="573980" y="2679972"/>
            <a:ext cx="1295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kumimoji="0" lang="en-US" altLang="ko-KR" sz="2000" b="1">
                <a:solidFill>
                  <a:schemeClr val="bg1"/>
                </a:solidFill>
                <a:latin typeface="Arial" charset="0"/>
              </a:rPr>
              <a:t>TEXT</a:t>
            </a:r>
            <a:endParaRPr kumimoji="0" lang="en-US" altLang="ko-KR" sz="2800">
              <a:solidFill>
                <a:schemeClr val="bg1"/>
              </a:solidFill>
            </a:endParaRPr>
          </a:p>
          <a:p>
            <a:pPr algn="l" eaLnBrk="1" hangingPunct="1"/>
            <a:r>
              <a:rPr lang="en-US" altLang="ko-KR" sz="1000">
                <a:solidFill>
                  <a:schemeClr val="bg1"/>
                </a:solidFill>
                <a:latin typeface="Arial" charset="0"/>
              </a:rPr>
              <a:t>Your this wants in this place to write the contents which. </a:t>
            </a:r>
          </a:p>
        </p:txBody>
      </p:sp>
      <p:sp>
        <p:nvSpPr>
          <p:cNvPr id="20" name="Rectangle 304"/>
          <p:cNvSpPr>
            <a:spLocks noChangeArrowheads="1"/>
          </p:cNvSpPr>
          <p:nvPr userDrawn="1"/>
        </p:nvSpPr>
        <p:spPr bwMode="auto">
          <a:xfrm>
            <a:off x="1831280" y="2679972"/>
            <a:ext cx="1295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kumimoji="0" lang="en-US" altLang="ko-KR" sz="2000" b="1">
                <a:solidFill>
                  <a:schemeClr val="bg1"/>
                </a:solidFill>
                <a:latin typeface="Arial" charset="0"/>
              </a:rPr>
              <a:t>TEXT</a:t>
            </a:r>
            <a:endParaRPr kumimoji="0" lang="en-US" altLang="ko-KR" sz="2800">
              <a:solidFill>
                <a:schemeClr val="bg1"/>
              </a:solidFill>
            </a:endParaRPr>
          </a:p>
          <a:p>
            <a:pPr algn="l" eaLnBrk="1" hangingPunct="1"/>
            <a:r>
              <a:rPr lang="en-US" altLang="ko-KR" sz="1000">
                <a:solidFill>
                  <a:schemeClr val="bg1"/>
                </a:solidFill>
                <a:latin typeface="Arial" charset="0"/>
              </a:rPr>
              <a:t>Your this wants in this place to write the contents which. </a:t>
            </a:r>
          </a:p>
        </p:txBody>
      </p:sp>
      <p:sp>
        <p:nvSpPr>
          <p:cNvPr id="21" name="Rectangle 304"/>
          <p:cNvSpPr>
            <a:spLocks noChangeArrowheads="1"/>
          </p:cNvSpPr>
          <p:nvPr userDrawn="1"/>
        </p:nvSpPr>
        <p:spPr bwMode="auto">
          <a:xfrm>
            <a:off x="3113980" y="2679972"/>
            <a:ext cx="1295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kumimoji="0" lang="en-US" altLang="ko-KR" sz="2000" b="1">
                <a:solidFill>
                  <a:schemeClr val="bg1"/>
                </a:solidFill>
                <a:latin typeface="Arial" charset="0"/>
              </a:rPr>
              <a:t>TEXT</a:t>
            </a:r>
            <a:endParaRPr kumimoji="0" lang="en-US" altLang="ko-KR" sz="2800">
              <a:solidFill>
                <a:schemeClr val="bg1"/>
              </a:solidFill>
            </a:endParaRPr>
          </a:p>
          <a:p>
            <a:pPr algn="l" eaLnBrk="1" hangingPunct="1"/>
            <a:r>
              <a:rPr lang="en-US" altLang="ko-KR" sz="1000">
                <a:solidFill>
                  <a:schemeClr val="bg1"/>
                </a:solidFill>
                <a:latin typeface="Arial" charset="0"/>
              </a:rPr>
              <a:t>Your this wants in this place to write the contents which. </a:t>
            </a:r>
          </a:p>
        </p:txBody>
      </p:sp>
      <p:sp>
        <p:nvSpPr>
          <p:cNvPr id="22" name="Rectangle 304"/>
          <p:cNvSpPr>
            <a:spLocks noChangeArrowheads="1"/>
          </p:cNvSpPr>
          <p:nvPr userDrawn="1"/>
        </p:nvSpPr>
        <p:spPr bwMode="auto">
          <a:xfrm>
            <a:off x="4371280" y="2679972"/>
            <a:ext cx="1295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kumimoji="0" lang="en-US" altLang="ko-KR" sz="2000" b="1">
                <a:solidFill>
                  <a:schemeClr val="bg1"/>
                </a:solidFill>
                <a:latin typeface="Arial" charset="0"/>
              </a:rPr>
              <a:t>TEXT</a:t>
            </a:r>
            <a:endParaRPr kumimoji="0" lang="en-US" altLang="ko-KR" sz="2800">
              <a:solidFill>
                <a:schemeClr val="bg1"/>
              </a:solidFill>
            </a:endParaRPr>
          </a:p>
          <a:p>
            <a:pPr algn="l" eaLnBrk="1" hangingPunct="1"/>
            <a:r>
              <a:rPr lang="en-US" altLang="ko-KR" sz="1000">
                <a:solidFill>
                  <a:schemeClr val="bg1"/>
                </a:solidFill>
                <a:latin typeface="Arial" charset="0"/>
              </a:rPr>
              <a:t>Your this wants in this place to write the contents which. </a:t>
            </a:r>
          </a:p>
        </p:txBody>
      </p:sp>
      <p:sp>
        <p:nvSpPr>
          <p:cNvPr id="23" name="Rectangle 304"/>
          <p:cNvSpPr>
            <a:spLocks noChangeArrowheads="1"/>
          </p:cNvSpPr>
          <p:nvPr userDrawn="1"/>
        </p:nvSpPr>
        <p:spPr bwMode="auto">
          <a:xfrm>
            <a:off x="573980" y="3734072"/>
            <a:ext cx="1295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kumimoji="0" lang="en-US" altLang="ko-KR" sz="2000" b="1">
                <a:solidFill>
                  <a:schemeClr val="bg1"/>
                </a:solidFill>
                <a:latin typeface="Arial" charset="0"/>
              </a:rPr>
              <a:t>TEXT</a:t>
            </a:r>
            <a:endParaRPr kumimoji="0" lang="en-US" altLang="ko-KR" sz="2800">
              <a:solidFill>
                <a:schemeClr val="bg1"/>
              </a:solidFill>
            </a:endParaRPr>
          </a:p>
          <a:p>
            <a:pPr algn="l" eaLnBrk="1" hangingPunct="1"/>
            <a:r>
              <a:rPr lang="en-US" altLang="ko-KR" sz="1000">
                <a:solidFill>
                  <a:schemeClr val="bg1"/>
                </a:solidFill>
                <a:latin typeface="Arial" charset="0"/>
              </a:rPr>
              <a:t>Your this wants in this place to write the contents which. </a:t>
            </a:r>
          </a:p>
        </p:txBody>
      </p:sp>
      <p:sp>
        <p:nvSpPr>
          <p:cNvPr id="24" name="Rectangle 304"/>
          <p:cNvSpPr>
            <a:spLocks noChangeArrowheads="1"/>
          </p:cNvSpPr>
          <p:nvPr userDrawn="1"/>
        </p:nvSpPr>
        <p:spPr bwMode="auto">
          <a:xfrm>
            <a:off x="1831280" y="3734072"/>
            <a:ext cx="1295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kumimoji="0" lang="en-US" altLang="ko-KR" sz="2000" b="1">
                <a:solidFill>
                  <a:schemeClr val="bg1"/>
                </a:solidFill>
                <a:latin typeface="Arial" charset="0"/>
              </a:rPr>
              <a:t>TEXT</a:t>
            </a:r>
            <a:endParaRPr kumimoji="0" lang="en-US" altLang="ko-KR" sz="2800">
              <a:solidFill>
                <a:schemeClr val="bg1"/>
              </a:solidFill>
            </a:endParaRPr>
          </a:p>
          <a:p>
            <a:pPr algn="l" eaLnBrk="1" hangingPunct="1"/>
            <a:r>
              <a:rPr lang="en-US" altLang="ko-KR" sz="1000">
                <a:solidFill>
                  <a:schemeClr val="bg1"/>
                </a:solidFill>
                <a:latin typeface="Arial" charset="0"/>
              </a:rPr>
              <a:t>Your this wants in this place to write the contents which. </a:t>
            </a:r>
          </a:p>
        </p:txBody>
      </p:sp>
      <p:sp>
        <p:nvSpPr>
          <p:cNvPr id="25" name="Rectangle 304"/>
          <p:cNvSpPr>
            <a:spLocks noChangeArrowheads="1"/>
          </p:cNvSpPr>
          <p:nvPr userDrawn="1"/>
        </p:nvSpPr>
        <p:spPr bwMode="auto">
          <a:xfrm>
            <a:off x="3113980" y="3734072"/>
            <a:ext cx="1295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kumimoji="0" lang="en-US" altLang="ko-KR" sz="2000" b="1">
                <a:solidFill>
                  <a:schemeClr val="bg1"/>
                </a:solidFill>
                <a:latin typeface="Arial" charset="0"/>
              </a:rPr>
              <a:t>TEXT</a:t>
            </a:r>
            <a:endParaRPr kumimoji="0" lang="en-US" altLang="ko-KR" sz="2800">
              <a:solidFill>
                <a:schemeClr val="bg1"/>
              </a:solidFill>
            </a:endParaRPr>
          </a:p>
          <a:p>
            <a:pPr algn="l" eaLnBrk="1" hangingPunct="1"/>
            <a:r>
              <a:rPr lang="en-US" altLang="ko-KR" sz="1000">
                <a:solidFill>
                  <a:schemeClr val="bg1"/>
                </a:solidFill>
                <a:latin typeface="Arial" charset="0"/>
              </a:rPr>
              <a:t>Your this wants in this place to write the contents which. </a:t>
            </a:r>
          </a:p>
        </p:txBody>
      </p:sp>
      <p:sp>
        <p:nvSpPr>
          <p:cNvPr id="26" name="Rectangle 304"/>
          <p:cNvSpPr>
            <a:spLocks noChangeArrowheads="1"/>
          </p:cNvSpPr>
          <p:nvPr userDrawn="1"/>
        </p:nvSpPr>
        <p:spPr bwMode="auto">
          <a:xfrm>
            <a:off x="4371280" y="3734072"/>
            <a:ext cx="1295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kumimoji="0" lang="en-US" altLang="ko-KR" sz="2000" b="1">
                <a:solidFill>
                  <a:schemeClr val="bg1"/>
                </a:solidFill>
                <a:latin typeface="Arial" charset="0"/>
              </a:rPr>
              <a:t>TEXT</a:t>
            </a:r>
            <a:endParaRPr kumimoji="0" lang="en-US" altLang="ko-KR" sz="2800">
              <a:solidFill>
                <a:schemeClr val="bg1"/>
              </a:solidFill>
            </a:endParaRPr>
          </a:p>
          <a:p>
            <a:pPr algn="l" eaLnBrk="1" hangingPunct="1"/>
            <a:r>
              <a:rPr lang="en-US" altLang="ko-KR" sz="1000">
                <a:solidFill>
                  <a:schemeClr val="bg1"/>
                </a:solidFill>
                <a:latin typeface="Arial" charset="0"/>
              </a:rPr>
              <a:t>Your this wants in this place to write the contents which. </a:t>
            </a:r>
          </a:p>
        </p:txBody>
      </p:sp>
      <p:sp>
        <p:nvSpPr>
          <p:cNvPr id="27" name="Rectangle 304"/>
          <p:cNvSpPr>
            <a:spLocks noChangeArrowheads="1"/>
          </p:cNvSpPr>
          <p:nvPr userDrawn="1"/>
        </p:nvSpPr>
        <p:spPr bwMode="auto">
          <a:xfrm>
            <a:off x="573980" y="4775472"/>
            <a:ext cx="1295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kumimoji="0" lang="en-US" altLang="ko-KR" sz="2000" b="1">
                <a:solidFill>
                  <a:schemeClr val="bg1"/>
                </a:solidFill>
                <a:latin typeface="Arial" charset="0"/>
              </a:rPr>
              <a:t>TEXT</a:t>
            </a:r>
            <a:endParaRPr kumimoji="0" lang="en-US" altLang="ko-KR" sz="2800">
              <a:solidFill>
                <a:schemeClr val="bg1"/>
              </a:solidFill>
            </a:endParaRPr>
          </a:p>
          <a:p>
            <a:pPr algn="l" eaLnBrk="1" hangingPunct="1"/>
            <a:r>
              <a:rPr lang="en-US" altLang="ko-KR" sz="1000">
                <a:solidFill>
                  <a:schemeClr val="bg1"/>
                </a:solidFill>
                <a:latin typeface="Arial" charset="0"/>
              </a:rPr>
              <a:t>Your this wants in this place to write the contents which. </a:t>
            </a:r>
          </a:p>
        </p:txBody>
      </p:sp>
      <p:sp>
        <p:nvSpPr>
          <p:cNvPr id="28" name="Rectangle 304"/>
          <p:cNvSpPr>
            <a:spLocks noChangeArrowheads="1"/>
          </p:cNvSpPr>
          <p:nvPr userDrawn="1"/>
        </p:nvSpPr>
        <p:spPr bwMode="auto">
          <a:xfrm>
            <a:off x="1831280" y="4775472"/>
            <a:ext cx="1295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kumimoji="0" lang="en-US" altLang="ko-KR" sz="2000" b="1">
                <a:solidFill>
                  <a:schemeClr val="bg1"/>
                </a:solidFill>
                <a:latin typeface="Arial" charset="0"/>
              </a:rPr>
              <a:t>TEXT</a:t>
            </a:r>
            <a:endParaRPr kumimoji="0" lang="en-US" altLang="ko-KR" sz="2800">
              <a:solidFill>
                <a:schemeClr val="bg1"/>
              </a:solidFill>
            </a:endParaRPr>
          </a:p>
          <a:p>
            <a:pPr algn="l" eaLnBrk="1" hangingPunct="1"/>
            <a:r>
              <a:rPr lang="en-US" altLang="ko-KR" sz="1000">
                <a:solidFill>
                  <a:schemeClr val="bg1"/>
                </a:solidFill>
                <a:latin typeface="Arial" charset="0"/>
              </a:rPr>
              <a:t>Your this wants in this place to write the contents which. </a:t>
            </a:r>
          </a:p>
        </p:txBody>
      </p:sp>
      <p:sp>
        <p:nvSpPr>
          <p:cNvPr id="29" name="Rectangle 304"/>
          <p:cNvSpPr>
            <a:spLocks noChangeArrowheads="1"/>
          </p:cNvSpPr>
          <p:nvPr userDrawn="1"/>
        </p:nvSpPr>
        <p:spPr bwMode="auto">
          <a:xfrm>
            <a:off x="3113980" y="4775472"/>
            <a:ext cx="1295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kumimoji="0" lang="en-US" altLang="ko-KR" sz="2000" b="1">
                <a:solidFill>
                  <a:schemeClr val="bg1"/>
                </a:solidFill>
                <a:latin typeface="Arial" charset="0"/>
              </a:rPr>
              <a:t>TEXT</a:t>
            </a:r>
            <a:endParaRPr kumimoji="0" lang="en-US" altLang="ko-KR" sz="2800">
              <a:solidFill>
                <a:schemeClr val="bg1"/>
              </a:solidFill>
            </a:endParaRPr>
          </a:p>
          <a:p>
            <a:pPr algn="l" eaLnBrk="1" hangingPunct="1"/>
            <a:r>
              <a:rPr lang="en-US" altLang="ko-KR" sz="1000">
                <a:solidFill>
                  <a:schemeClr val="bg1"/>
                </a:solidFill>
                <a:latin typeface="Arial" charset="0"/>
              </a:rPr>
              <a:t>Your this wants in this place to write the contents which. </a:t>
            </a:r>
          </a:p>
        </p:txBody>
      </p:sp>
      <p:sp>
        <p:nvSpPr>
          <p:cNvPr id="30" name="Rectangle 304"/>
          <p:cNvSpPr>
            <a:spLocks noChangeArrowheads="1"/>
          </p:cNvSpPr>
          <p:nvPr userDrawn="1"/>
        </p:nvSpPr>
        <p:spPr bwMode="auto">
          <a:xfrm>
            <a:off x="4371280" y="4775472"/>
            <a:ext cx="1295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kumimoji="0" lang="en-US" altLang="ko-KR" sz="2000" b="1">
                <a:solidFill>
                  <a:schemeClr val="bg1"/>
                </a:solidFill>
                <a:latin typeface="Arial" charset="0"/>
              </a:rPr>
              <a:t>TEXT</a:t>
            </a:r>
            <a:endParaRPr kumimoji="0" lang="en-US" altLang="ko-KR" sz="2800">
              <a:solidFill>
                <a:schemeClr val="bg1"/>
              </a:solidFill>
            </a:endParaRPr>
          </a:p>
          <a:p>
            <a:pPr algn="l" eaLnBrk="1" hangingPunct="1"/>
            <a:r>
              <a:rPr lang="en-US" altLang="ko-KR" sz="1000">
                <a:solidFill>
                  <a:schemeClr val="bg1"/>
                </a:solidFill>
                <a:latin typeface="Arial" charset="0"/>
              </a:rPr>
              <a:t>Your this wants in this place to write the contents which. </a:t>
            </a:r>
          </a:p>
        </p:txBody>
      </p:sp>
      <p:sp>
        <p:nvSpPr>
          <p:cNvPr id="31" name="Rectangle 53"/>
          <p:cNvSpPr>
            <a:spLocks noChangeArrowheads="1"/>
          </p:cNvSpPr>
          <p:nvPr userDrawn="1"/>
        </p:nvSpPr>
        <p:spPr bwMode="auto">
          <a:xfrm>
            <a:off x="5469830" y="2933972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z="2000" b="1">
                <a:solidFill>
                  <a:schemeClr val="bg1"/>
                </a:solidFill>
                <a:latin typeface="Arial" charset="0"/>
              </a:rPr>
              <a:t>TEXT</a:t>
            </a:r>
          </a:p>
        </p:txBody>
      </p:sp>
      <p:sp>
        <p:nvSpPr>
          <p:cNvPr id="32" name="Rectangle 53"/>
          <p:cNvSpPr>
            <a:spLocks noChangeArrowheads="1"/>
          </p:cNvSpPr>
          <p:nvPr userDrawn="1"/>
        </p:nvSpPr>
        <p:spPr bwMode="auto">
          <a:xfrm>
            <a:off x="5469830" y="3924572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z="2000" b="1">
                <a:solidFill>
                  <a:schemeClr val="bg1"/>
                </a:solidFill>
                <a:latin typeface="Arial" charset="0"/>
              </a:rPr>
              <a:t>TEXT</a:t>
            </a:r>
          </a:p>
        </p:txBody>
      </p:sp>
      <p:sp>
        <p:nvSpPr>
          <p:cNvPr id="33" name="Rectangle 53"/>
          <p:cNvSpPr>
            <a:spLocks noChangeArrowheads="1"/>
          </p:cNvSpPr>
          <p:nvPr userDrawn="1"/>
        </p:nvSpPr>
        <p:spPr bwMode="auto">
          <a:xfrm>
            <a:off x="5469830" y="5004072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z="2000" b="1">
                <a:solidFill>
                  <a:schemeClr val="bg1"/>
                </a:solidFill>
                <a:latin typeface="Arial" charset="0"/>
              </a:rPr>
              <a:t>TEXT</a:t>
            </a:r>
          </a:p>
        </p:txBody>
      </p:sp>
      <p:sp>
        <p:nvSpPr>
          <p:cNvPr id="34" name="Rectangle 304"/>
          <p:cNvSpPr>
            <a:spLocks noChangeArrowheads="1"/>
          </p:cNvSpPr>
          <p:nvPr userDrawn="1"/>
        </p:nvSpPr>
        <p:spPr bwMode="auto">
          <a:xfrm>
            <a:off x="6731893" y="1565547"/>
            <a:ext cx="21605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kumimoji="0" lang="en-US" altLang="ko-KR" sz="2000" b="1">
                <a:solidFill>
                  <a:srgbClr val="5F5F5F"/>
                </a:solidFill>
                <a:latin typeface="Arial" charset="0"/>
              </a:rPr>
              <a:t>TEXT</a:t>
            </a:r>
            <a:endParaRPr kumimoji="0" lang="en-US" altLang="ko-KR" sz="2800">
              <a:solidFill>
                <a:srgbClr val="5F5F5F"/>
              </a:solidFill>
            </a:endParaRPr>
          </a:p>
          <a:p>
            <a:pPr algn="l" eaLnBrk="1" hangingPunct="1"/>
            <a:r>
              <a:rPr lang="en-US" altLang="ko-KR" sz="1000">
                <a:solidFill>
                  <a:srgbClr val="5F5F5F"/>
                </a:solidFill>
                <a:latin typeface="Arial" charset="0"/>
              </a:rPr>
              <a:t>Your this wants in this place to write the contents which. Your this wanting what is the enemy is a possibility. </a:t>
            </a:r>
          </a:p>
        </p:txBody>
      </p:sp>
      <p:sp>
        <p:nvSpPr>
          <p:cNvPr id="35" name="Rectangle 304"/>
          <p:cNvSpPr>
            <a:spLocks noChangeArrowheads="1"/>
          </p:cNvSpPr>
          <p:nvPr userDrawn="1"/>
        </p:nvSpPr>
        <p:spPr bwMode="auto">
          <a:xfrm>
            <a:off x="6731893" y="2606947"/>
            <a:ext cx="21605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kumimoji="0" lang="en-US" altLang="ko-KR" sz="2000" b="1">
                <a:solidFill>
                  <a:srgbClr val="5F5F5F"/>
                </a:solidFill>
                <a:latin typeface="Arial" charset="0"/>
              </a:rPr>
              <a:t>TEXT</a:t>
            </a:r>
            <a:endParaRPr kumimoji="0" lang="en-US" altLang="ko-KR" sz="2800">
              <a:solidFill>
                <a:srgbClr val="5F5F5F"/>
              </a:solidFill>
            </a:endParaRPr>
          </a:p>
          <a:p>
            <a:pPr algn="l" eaLnBrk="1" hangingPunct="1"/>
            <a:r>
              <a:rPr lang="en-US" altLang="ko-KR" sz="1000">
                <a:solidFill>
                  <a:srgbClr val="5F5F5F"/>
                </a:solidFill>
                <a:latin typeface="Arial" charset="0"/>
              </a:rPr>
              <a:t>Your this wants in this place to write the contents which. Your this wanting what is the enemy is a possibility. </a:t>
            </a:r>
          </a:p>
        </p:txBody>
      </p:sp>
      <p:sp>
        <p:nvSpPr>
          <p:cNvPr id="36" name="Rectangle 304"/>
          <p:cNvSpPr>
            <a:spLocks noChangeArrowheads="1"/>
          </p:cNvSpPr>
          <p:nvPr userDrawn="1"/>
        </p:nvSpPr>
        <p:spPr bwMode="auto">
          <a:xfrm>
            <a:off x="6731893" y="3603897"/>
            <a:ext cx="21605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kumimoji="0" lang="en-US" altLang="ko-KR" sz="2000" b="1">
                <a:solidFill>
                  <a:srgbClr val="5F5F5F"/>
                </a:solidFill>
                <a:latin typeface="Arial" charset="0"/>
              </a:rPr>
              <a:t>TEXT</a:t>
            </a:r>
            <a:endParaRPr kumimoji="0" lang="en-US" altLang="ko-KR" sz="2800">
              <a:solidFill>
                <a:srgbClr val="5F5F5F"/>
              </a:solidFill>
            </a:endParaRPr>
          </a:p>
          <a:p>
            <a:pPr algn="l" eaLnBrk="1" hangingPunct="1"/>
            <a:r>
              <a:rPr lang="en-US" altLang="ko-KR" sz="1000">
                <a:solidFill>
                  <a:srgbClr val="5F5F5F"/>
                </a:solidFill>
                <a:latin typeface="Arial" charset="0"/>
              </a:rPr>
              <a:t>Your this wants in this place to write the contents which. Your this wanting what is the enemy is a possibility. </a:t>
            </a:r>
          </a:p>
        </p:txBody>
      </p:sp>
      <p:sp>
        <p:nvSpPr>
          <p:cNvPr id="37" name="Rectangle 304"/>
          <p:cNvSpPr>
            <a:spLocks noChangeArrowheads="1"/>
          </p:cNvSpPr>
          <p:nvPr userDrawn="1"/>
        </p:nvSpPr>
        <p:spPr bwMode="auto">
          <a:xfrm>
            <a:off x="1894780" y="5997847"/>
            <a:ext cx="4865688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kumimoji="0" lang="en-US" altLang="ko-KR" sz="1400" b="1">
                <a:solidFill>
                  <a:srgbClr val="5F5F5F"/>
                </a:solidFill>
                <a:latin typeface="Arial" charset="0"/>
              </a:rPr>
              <a:t>The best template for your presentation.</a:t>
            </a:r>
            <a:r>
              <a:rPr kumimoji="0" lang="en-US" altLang="ko-KR">
                <a:solidFill>
                  <a:srgbClr val="5F5F5F"/>
                </a:solidFill>
              </a:rPr>
              <a:t> </a:t>
            </a:r>
          </a:p>
          <a:p>
            <a:pPr algn="l" eaLnBrk="1" hangingPunct="1"/>
            <a:r>
              <a:rPr lang="en-US" altLang="ko-KR" sz="1000">
                <a:solidFill>
                  <a:srgbClr val="5F5F5F"/>
                </a:solidFill>
                <a:latin typeface="Arial" charset="0"/>
              </a:rPr>
              <a:t>Your this wants in this place to write the contents which. Your this wanting what is the enemy is a possibility. We respect you are providing the design data of best</a:t>
            </a:r>
          </a:p>
        </p:txBody>
      </p:sp>
      <p:sp>
        <p:nvSpPr>
          <p:cNvPr id="38" name="Rectangle 82"/>
          <p:cNvSpPr>
            <a:spLocks noChangeArrowheads="1"/>
          </p:cNvSpPr>
          <p:nvPr userDrawn="1"/>
        </p:nvSpPr>
        <p:spPr bwMode="auto">
          <a:xfrm>
            <a:off x="204788" y="65088"/>
            <a:ext cx="308451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F8F8F8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z="3000" b="1" dirty="0">
                <a:solidFill>
                  <a:srgbClr val="5F5F5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ADD SUB TITLE</a:t>
            </a:r>
          </a:p>
        </p:txBody>
      </p:sp>
    </p:spTree>
    <p:extLst>
      <p:ext uri="{BB962C8B-B14F-4D97-AF65-F5344CB8AC3E}">
        <p14:creationId xmlns:p14="http://schemas.microsoft.com/office/powerpoint/2010/main" val="3169577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026E-0AA9-4156-B572-C28D1DA6E214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DCAD-0ED1-4310-ABCD-EBCE8ACB1C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479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026E-0AA9-4156-B572-C28D1DA6E214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DCAD-0ED1-4310-ABCD-EBCE8ACB1C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4061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4026E-0AA9-4156-B572-C28D1DA6E214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FDCAD-0ED1-4310-ABCD-EBCE8ACB1C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1459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7"/>
          <p:cNvSpPr>
            <a:spLocks noChangeArrowheads="1"/>
          </p:cNvSpPr>
          <p:nvPr/>
        </p:nvSpPr>
        <p:spPr bwMode="auto">
          <a:xfrm>
            <a:off x="2771800" y="3573016"/>
            <a:ext cx="36147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ctr" eaLnBrk="1" hangingPunct="1"/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Our company respects everybody is doing a best. Thinks the customer first of all. Will increase in the customer and thanks. Will become the company which endeavors always. company respects everybody is doing a best. Thinks the customer first of all. Loves the customer. </a:t>
            </a:r>
          </a:p>
        </p:txBody>
      </p:sp>
      <p:sp>
        <p:nvSpPr>
          <p:cNvPr id="7" name="Text Box 58"/>
          <p:cNvSpPr txBox="1">
            <a:spLocks noChangeArrowheads="1"/>
          </p:cNvSpPr>
          <p:nvPr/>
        </p:nvSpPr>
        <p:spPr bwMode="auto">
          <a:xfrm>
            <a:off x="1835696" y="2868912"/>
            <a:ext cx="7791450" cy="7041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bIns="46800" anchor="ctr">
            <a:spAutoFit/>
          </a:bodyPr>
          <a:lstStyle/>
          <a:p>
            <a:pPr algn="l">
              <a:lnSpc>
                <a:spcPct val="80000"/>
              </a:lnSpc>
              <a:defRPr/>
            </a:pPr>
            <a:r>
              <a:rPr lang="en-US" altLang="ko-KR" sz="4800" dirty="0"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dobe 고딕 Std B" pitchFamily="34" charset="-127"/>
                <a:ea typeface="Adobe 고딕 Std B" pitchFamily="34" charset="-127"/>
              </a:rPr>
              <a:t>POWER  TEMPLATE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17" y="-171400"/>
            <a:ext cx="1768217" cy="1249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11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17" y="-171400"/>
            <a:ext cx="1768217" cy="1249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77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8"/>
          <p:cNvSpPr txBox="1">
            <a:spLocks noChangeArrowheads="1"/>
          </p:cNvSpPr>
          <p:nvPr/>
        </p:nvSpPr>
        <p:spPr bwMode="auto">
          <a:xfrm>
            <a:off x="2757214" y="3284984"/>
            <a:ext cx="7791450" cy="7041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bIns="46800" anchor="ctr">
            <a:spAutoFit/>
          </a:bodyPr>
          <a:lstStyle/>
          <a:p>
            <a:pPr algn="l">
              <a:lnSpc>
                <a:spcPct val="80000"/>
              </a:lnSpc>
              <a:defRPr/>
            </a:pPr>
            <a:r>
              <a:rPr lang="en-US" altLang="ko-KR" sz="4800" b="1" i="1" dirty="0" smtClean="0"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dobe 고딕 Std B" pitchFamily="34" charset="-127"/>
                <a:ea typeface="Adobe 고딕 Std B" pitchFamily="34" charset="-127"/>
              </a:rPr>
              <a:t>THANK YOU</a:t>
            </a:r>
            <a:endParaRPr lang="en-US" altLang="ko-KR" sz="4800" b="1" i="1" dirty="0">
              <a:solidFill>
                <a:srgbClr val="FFC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dobe 고딕 Std B" pitchFamily="34" charset="-127"/>
              <a:ea typeface="Adobe 고딕 Std B" pitchFamily="34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17" y="-171400"/>
            <a:ext cx="1768217" cy="1249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87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55</Words>
  <Application>Microsoft Office PowerPoint</Application>
  <PresentationFormat>화면 슬라이드 쇼(4:3)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9" baseType="lpstr">
      <vt:lpstr>Adobe 고딕 Std B</vt:lpstr>
      <vt:lpstr>굴림</vt:lpstr>
      <vt:lpstr>나눔명조OTF ExtraBold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곡선 PPT</dc:title>
  <dc:creator>user</dc:creator>
  <cp:lastModifiedBy>user</cp:lastModifiedBy>
  <cp:revision>7</cp:revision>
  <dcterms:created xsi:type="dcterms:W3CDTF">2014-07-18T07:39:29Z</dcterms:created>
  <dcterms:modified xsi:type="dcterms:W3CDTF">2016-07-18T04:46:10Z</dcterms:modified>
</cp:coreProperties>
</file>