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6" y="84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37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22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56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86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08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42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9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Rectangle 304"/>
          <p:cNvSpPr>
            <a:spLocks noChangeArrowheads="1"/>
          </p:cNvSpPr>
          <p:nvPr userDrawn="1"/>
        </p:nvSpPr>
        <p:spPr bwMode="auto">
          <a:xfrm>
            <a:off x="683568" y="731639"/>
            <a:ext cx="496728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 dirty="0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 dirty="0"/>
              <a:t> </a:t>
            </a:r>
          </a:p>
          <a:p>
            <a:pPr algn="l" eaLnBrk="1" hangingPunct="1"/>
            <a:r>
              <a:rPr lang="en-US" altLang="ko-KR" sz="1000" dirty="0">
                <a:latin typeface="Arial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7" name="Freeform 143"/>
          <p:cNvSpPr>
            <a:spLocks/>
          </p:cNvSpPr>
          <p:nvPr userDrawn="1"/>
        </p:nvSpPr>
        <p:spPr bwMode="auto">
          <a:xfrm>
            <a:off x="756295" y="4344442"/>
            <a:ext cx="7704137" cy="90963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463" y="8"/>
              </a:cxn>
              <a:cxn ang="0">
                <a:pos x="1461" y="396"/>
              </a:cxn>
              <a:cxn ang="0">
                <a:pos x="0" y="388"/>
              </a:cxn>
              <a:cxn ang="0">
                <a:pos x="2" y="0"/>
              </a:cxn>
            </a:cxnLst>
            <a:rect l="0" t="0" r="r" b="b"/>
            <a:pathLst>
              <a:path w="1463" h="396">
                <a:moveTo>
                  <a:pt x="2" y="0"/>
                </a:moveTo>
                <a:lnTo>
                  <a:pt x="1463" y="8"/>
                </a:lnTo>
                <a:lnTo>
                  <a:pt x="1461" y="396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8" name="Freeform 144"/>
          <p:cNvSpPr>
            <a:spLocks/>
          </p:cNvSpPr>
          <p:nvPr userDrawn="1"/>
        </p:nvSpPr>
        <p:spPr bwMode="auto">
          <a:xfrm>
            <a:off x="756295" y="3401467"/>
            <a:ext cx="7704137" cy="96361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463" y="8"/>
              </a:cxn>
              <a:cxn ang="0">
                <a:pos x="1461" y="396"/>
              </a:cxn>
              <a:cxn ang="0">
                <a:pos x="0" y="388"/>
              </a:cxn>
              <a:cxn ang="0">
                <a:pos x="2" y="0"/>
              </a:cxn>
            </a:cxnLst>
            <a:rect l="0" t="0" r="r" b="b"/>
            <a:pathLst>
              <a:path w="1463" h="396">
                <a:moveTo>
                  <a:pt x="2" y="0"/>
                </a:moveTo>
                <a:lnTo>
                  <a:pt x="1463" y="8"/>
                </a:lnTo>
                <a:lnTo>
                  <a:pt x="1461" y="396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Freeform 142"/>
          <p:cNvSpPr>
            <a:spLocks/>
          </p:cNvSpPr>
          <p:nvPr userDrawn="1"/>
        </p:nvSpPr>
        <p:spPr bwMode="auto">
          <a:xfrm>
            <a:off x="756295" y="2528342"/>
            <a:ext cx="7704137" cy="90963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463" y="8"/>
              </a:cxn>
              <a:cxn ang="0">
                <a:pos x="1461" y="396"/>
              </a:cxn>
              <a:cxn ang="0">
                <a:pos x="0" y="388"/>
              </a:cxn>
              <a:cxn ang="0">
                <a:pos x="2" y="0"/>
              </a:cxn>
            </a:cxnLst>
            <a:rect l="0" t="0" r="r" b="b"/>
            <a:pathLst>
              <a:path w="1463" h="396">
                <a:moveTo>
                  <a:pt x="2" y="0"/>
                </a:moveTo>
                <a:lnTo>
                  <a:pt x="1463" y="8"/>
                </a:lnTo>
                <a:lnTo>
                  <a:pt x="1461" y="396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Freeform 136"/>
          <p:cNvSpPr>
            <a:spLocks/>
          </p:cNvSpPr>
          <p:nvPr userDrawn="1"/>
        </p:nvSpPr>
        <p:spPr bwMode="auto">
          <a:xfrm>
            <a:off x="756295" y="1639342"/>
            <a:ext cx="7704137" cy="90963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463" y="8"/>
              </a:cxn>
              <a:cxn ang="0">
                <a:pos x="1461" y="396"/>
              </a:cxn>
              <a:cxn ang="0">
                <a:pos x="0" y="388"/>
              </a:cxn>
              <a:cxn ang="0">
                <a:pos x="2" y="0"/>
              </a:cxn>
            </a:cxnLst>
            <a:rect l="0" t="0" r="r" b="b"/>
            <a:pathLst>
              <a:path w="1463" h="396">
                <a:moveTo>
                  <a:pt x="2" y="0"/>
                </a:moveTo>
                <a:lnTo>
                  <a:pt x="1463" y="8"/>
                </a:lnTo>
                <a:lnTo>
                  <a:pt x="1461" y="396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1" name="Rectangle 123"/>
          <p:cNvSpPr>
            <a:spLocks noChangeArrowheads="1"/>
          </p:cNvSpPr>
          <p:nvPr userDrawn="1"/>
        </p:nvSpPr>
        <p:spPr bwMode="auto">
          <a:xfrm>
            <a:off x="2832745" y="5247729"/>
            <a:ext cx="3529012" cy="917575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2" name="Freeform 135"/>
          <p:cNvSpPr>
            <a:spLocks/>
          </p:cNvSpPr>
          <p:nvPr userDrawn="1"/>
        </p:nvSpPr>
        <p:spPr bwMode="auto">
          <a:xfrm>
            <a:off x="2832745" y="4330154"/>
            <a:ext cx="3529012" cy="1231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50" y="0"/>
              </a:cxn>
              <a:cxn ang="0">
                <a:pos x="1350" y="325"/>
              </a:cxn>
              <a:cxn ang="0">
                <a:pos x="1337" y="325"/>
              </a:cxn>
              <a:cxn ang="0">
                <a:pos x="1296" y="375"/>
              </a:cxn>
              <a:cxn ang="0">
                <a:pos x="1246" y="434"/>
              </a:cxn>
              <a:cxn ang="0">
                <a:pos x="1195" y="375"/>
              </a:cxn>
              <a:cxn ang="0">
                <a:pos x="1155" y="325"/>
              </a:cxn>
              <a:cxn ang="0">
                <a:pos x="0" y="325"/>
              </a:cxn>
              <a:cxn ang="0">
                <a:pos x="0" y="0"/>
              </a:cxn>
            </a:cxnLst>
            <a:rect l="0" t="0" r="r" b="b"/>
            <a:pathLst>
              <a:path w="1350" h="434">
                <a:moveTo>
                  <a:pt x="0" y="0"/>
                </a:moveTo>
                <a:lnTo>
                  <a:pt x="1350" y="0"/>
                </a:lnTo>
                <a:lnTo>
                  <a:pt x="1350" y="325"/>
                </a:lnTo>
                <a:lnTo>
                  <a:pt x="1337" y="325"/>
                </a:lnTo>
                <a:lnTo>
                  <a:pt x="1296" y="375"/>
                </a:lnTo>
                <a:lnTo>
                  <a:pt x="1246" y="434"/>
                </a:lnTo>
                <a:lnTo>
                  <a:pt x="1195" y="375"/>
                </a:lnTo>
                <a:lnTo>
                  <a:pt x="1155" y="325"/>
                </a:lnTo>
                <a:lnTo>
                  <a:pt x="0" y="325"/>
                </a:lnTo>
                <a:lnTo>
                  <a:pt x="0" y="0"/>
                </a:lnTo>
                <a:close/>
              </a:path>
            </a:pathLst>
          </a:custGeom>
          <a:solidFill>
            <a:srgbClr val="8065AA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3" name="Freeform 124"/>
          <p:cNvSpPr>
            <a:spLocks/>
          </p:cNvSpPr>
          <p:nvPr userDrawn="1"/>
        </p:nvSpPr>
        <p:spPr bwMode="auto">
          <a:xfrm>
            <a:off x="2832745" y="3407817"/>
            <a:ext cx="3529012" cy="121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50" y="0"/>
              </a:cxn>
              <a:cxn ang="0">
                <a:pos x="1350" y="325"/>
              </a:cxn>
              <a:cxn ang="0">
                <a:pos x="185" y="325"/>
              </a:cxn>
              <a:cxn ang="0">
                <a:pos x="150" y="366"/>
              </a:cxn>
              <a:cxn ang="0">
                <a:pos x="100" y="427"/>
              </a:cxn>
              <a:cxn ang="0">
                <a:pos x="52" y="366"/>
              </a:cxn>
              <a:cxn ang="0">
                <a:pos x="16" y="325"/>
              </a:cxn>
              <a:cxn ang="0">
                <a:pos x="0" y="325"/>
              </a:cxn>
              <a:cxn ang="0">
                <a:pos x="0" y="0"/>
              </a:cxn>
            </a:cxnLst>
            <a:rect l="0" t="0" r="r" b="b"/>
            <a:pathLst>
              <a:path w="1350" h="427">
                <a:moveTo>
                  <a:pt x="0" y="0"/>
                </a:moveTo>
                <a:lnTo>
                  <a:pt x="1350" y="0"/>
                </a:lnTo>
                <a:lnTo>
                  <a:pt x="1350" y="325"/>
                </a:lnTo>
                <a:lnTo>
                  <a:pt x="185" y="325"/>
                </a:lnTo>
                <a:lnTo>
                  <a:pt x="150" y="366"/>
                </a:lnTo>
                <a:lnTo>
                  <a:pt x="100" y="427"/>
                </a:lnTo>
                <a:lnTo>
                  <a:pt x="52" y="366"/>
                </a:lnTo>
                <a:lnTo>
                  <a:pt x="16" y="325"/>
                </a:lnTo>
                <a:lnTo>
                  <a:pt x="0" y="325"/>
                </a:lnTo>
                <a:lnTo>
                  <a:pt x="0" y="0"/>
                </a:lnTo>
                <a:close/>
              </a:path>
            </a:pathLst>
          </a:custGeom>
          <a:solidFill>
            <a:srgbClr val="E2FB59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4" name="Freeform 125"/>
          <p:cNvSpPr>
            <a:spLocks/>
          </p:cNvSpPr>
          <p:nvPr userDrawn="1"/>
        </p:nvSpPr>
        <p:spPr bwMode="auto">
          <a:xfrm>
            <a:off x="2832745" y="2514054"/>
            <a:ext cx="3529012" cy="1231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50" y="0"/>
              </a:cxn>
              <a:cxn ang="0">
                <a:pos x="1350" y="325"/>
              </a:cxn>
              <a:cxn ang="0">
                <a:pos x="1337" y="325"/>
              </a:cxn>
              <a:cxn ang="0">
                <a:pos x="1296" y="375"/>
              </a:cxn>
              <a:cxn ang="0">
                <a:pos x="1246" y="434"/>
              </a:cxn>
              <a:cxn ang="0">
                <a:pos x="1195" y="375"/>
              </a:cxn>
              <a:cxn ang="0">
                <a:pos x="1155" y="325"/>
              </a:cxn>
              <a:cxn ang="0">
                <a:pos x="0" y="325"/>
              </a:cxn>
              <a:cxn ang="0">
                <a:pos x="0" y="0"/>
              </a:cxn>
            </a:cxnLst>
            <a:rect l="0" t="0" r="r" b="b"/>
            <a:pathLst>
              <a:path w="1350" h="434">
                <a:moveTo>
                  <a:pt x="0" y="0"/>
                </a:moveTo>
                <a:lnTo>
                  <a:pt x="1350" y="0"/>
                </a:lnTo>
                <a:lnTo>
                  <a:pt x="1350" y="325"/>
                </a:lnTo>
                <a:lnTo>
                  <a:pt x="1337" y="325"/>
                </a:lnTo>
                <a:lnTo>
                  <a:pt x="1296" y="375"/>
                </a:lnTo>
                <a:lnTo>
                  <a:pt x="1246" y="434"/>
                </a:lnTo>
                <a:lnTo>
                  <a:pt x="1195" y="375"/>
                </a:lnTo>
                <a:lnTo>
                  <a:pt x="1155" y="325"/>
                </a:lnTo>
                <a:lnTo>
                  <a:pt x="0" y="325"/>
                </a:lnTo>
                <a:lnTo>
                  <a:pt x="0" y="0"/>
                </a:lnTo>
                <a:close/>
              </a:path>
            </a:pathLst>
          </a:custGeom>
          <a:solidFill>
            <a:srgbClr val="8065AA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Freeform 126"/>
          <p:cNvSpPr>
            <a:spLocks/>
          </p:cNvSpPr>
          <p:nvPr userDrawn="1"/>
        </p:nvSpPr>
        <p:spPr bwMode="auto">
          <a:xfrm>
            <a:off x="4293245" y="2680742"/>
            <a:ext cx="614362" cy="5969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37" y="6"/>
              </a:cxn>
              <a:cxn ang="0">
                <a:pos x="167" y="20"/>
              </a:cxn>
              <a:cxn ang="0">
                <a:pos x="189" y="43"/>
              </a:cxn>
              <a:cxn ang="0">
                <a:pos x="204" y="71"/>
              </a:cxn>
              <a:cxn ang="0">
                <a:pos x="209" y="104"/>
              </a:cxn>
              <a:cxn ang="0">
                <a:pos x="204" y="137"/>
              </a:cxn>
              <a:cxn ang="0">
                <a:pos x="189" y="167"/>
              </a:cxn>
              <a:cxn ang="0">
                <a:pos x="167" y="189"/>
              </a:cxn>
              <a:cxn ang="0">
                <a:pos x="137" y="204"/>
              </a:cxn>
              <a:cxn ang="0">
                <a:pos x="104" y="210"/>
              </a:cxn>
              <a:cxn ang="0">
                <a:pos x="70" y="204"/>
              </a:cxn>
              <a:cxn ang="0">
                <a:pos x="42" y="189"/>
              </a:cxn>
              <a:cxn ang="0">
                <a:pos x="20" y="167"/>
              </a:cxn>
              <a:cxn ang="0">
                <a:pos x="5" y="137"/>
              </a:cxn>
              <a:cxn ang="0">
                <a:pos x="0" y="104"/>
              </a:cxn>
              <a:cxn ang="0">
                <a:pos x="5" y="71"/>
              </a:cxn>
              <a:cxn ang="0">
                <a:pos x="20" y="43"/>
              </a:cxn>
              <a:cxn ang="0">
                <a:pos x="42" y="20"/>
              </a:cxn>
              <a:cxn ang="0">
                <a:pos x="70" y="6"/>
              </a:cxn>
              <a:cxn ang="0">
                <a:pos x="104" y="0"/>
              </a:cxn>
            </a:cxnLst>
            <a:rect l="0" t="0" r="r" b="b"/>
            <a:pathLst>
              <a:path w="209" h="210">
                <a:moveTo>
                  <a:pt x="104" y="0"/>
                </a:moveTo>
                <a:lnTo>
                  <a:pt x="137" y="6"/>
                </a:lnTo>
                <a:lnTo>
                  <a:pt x="167" y="20"/>
                </a:lnTo>
                <a:lnTo>
                  <a:pt x="189" y="43"/>
                </a:lnTo>
                <a:lnTo>
                  <a:pt x="204" y="71"/>
                </a:lnTo>
                <a:lnTo>
                  <a:pt x="209" y="104"/>
                </a:lnTo>
                <a:lnTo>
                  <a:pt x="204" y="137"/>
                </a:lnTo>
                <a:lnTo>
                  <a:pt x="189" y="167"/>
                </a:lnTo>
                <a:lnTo>
                  <a:pt x="167" y="189"/>
                </a:lnTo>
                <a:lnTo>
                  <a:pt x="137" y="204"/>
                </a:lnTo>
                <a:lnTo>
                  <a:pt x="104" y="210"/>
                </a:lnTo>
                <a:lnTo>
                  <a:pt x="70" y="204"/>
                </a:lnTo>
                <a:lnTo>
                  <a:pt x="42" y="189"/>
                </a:lnTo>
                <a:lnTo>
                  <a:pt x="20" y="167"/>
                </a:lnTo>
                <a:lnTo>
                  <a:pt x="5" y="137"/>
                </a:lnTo>
                <a:lnTo>
                  <a:pt x="0" y="104"/>
                </a:lnTo>
                <a:lnTo>
                  <a:pt x="5" y="71"/>
                </a:lnTo>
                <a:lnTo>
                  <a:pt x="20" y="43"/>
                </a:lnTo>
                <a:lnTo>
                  <a:pt x="42" y="20"/>
                </a:lnTo>
                <a:lnTo>
                  <a:pt x="70" y="6"/>
                </a:lnTo>
                <a:lnTo>
                  <a:pt x="104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6" name="Freeform 127"/>
          <p:cNvSpPr>
            <a:spLocks/>
          </p:cNvSpPr>
          <p:nvPr userDrawn="1"/>
        </p:nvSpPr>
        <p:spPr bwMode="auto">
          <a:xfrm>
            <a:off x="4293245" y="3584029"/>
            <a:ext cx="614362" cy="598488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37" y="5"/>
              </a:cxn>
              <a:cxn ang="0">
                <a:pos x="167" y="20"/>
              </a:cxn>
              <a:cxn ang="0">
                <a:pos x="189" y="42"/>
              </a:cxn>
              <a:cxn ang="0">
                <a:pos x="204" y="72"/>
              </a:cxn>
              <a:cxn ang="0">
                <a:pos x="209" y="105"/>
              </a:cxn>
              <a:cxn ang="0">
                <a:pos x="204" y="139"/>
              </a:cxn>
              <a:cxn ang="0">
                <a:pos x="189" y="167"/>
              </a:cxn>
              <a:cxn ang="0">
                <a:pos x="167" y="191"/>
              </a:cxn>
              <a:cxn ang="0">
                <a:pos x="137" y="206"/>
              </a:cxn>
              <a:cxn ang="0">
                <a:pos x="104" y="211"/>
              </a:cxn>
              <a:cxn ang="0">
                <a:pos x="70" y="206"/>
              </a:cxn>
              <a:cxn ang="0">
                <a:pos x="42" y="191"/>
              </a:cxn>
              <a:cxn ang="0">
                <a:pos x="20" y="167"/>
              </a:cxn>
              <a:cxn ang="0">
                <a:pos x="5" y="139"/>
              </a:cxn>
              <a:cxn ang="0">
                <a:pos x="0" y="105"/>
              </a:cxn>
              <a:cxn ang="0">
                <a:pos x="5" y="72"/>
              </a:cxn>
              <a:cxn ang="0">
                <a:pos x="20" y="42"/>
              </a:cxn>
              <a:cxn ang="0">
                <a:pos x="42" y="20"/>
              </a:cxn>
              <a:cxn ang="0">
                <a:pos x="70" y="5"/>
              </a:cxn>
              <a:cxn ang="0">
                <a:pos x="104" y="0"/>
              </a:cxn>
            </a:cxnLst>
            <a:rect l="0" t="0" r="r" b="b"/>
            <a:pathLst>
              <a:path w="209" h="211">
                <a:moveTo>
                  <a:pt x="104" y="0"/>
                </a:moveTo>
                <a:lnTo>
                  <a:pt x="137" y="5"/>
                </a:lnTo>
                <a:lnTo>
                  <a:pt x="167" y="20"/>
                </a:lnTo>
                <a:lnTo>
                  <a:pt x="189" y="42"/>
                </a:lnTo>
                <a:lnTo>
                  <a:pt x="204" y="72"/>
                </a:lnTo>
                <a:lnTo>
                  <a:pt x="209" y="105"/>
                </a:lnTo>
                <a:lnTo>
                  <a:pt x="204" y="139"/>
                </a:lnTo>
                <a:lnTo>
                  <a:pt x="189" y="167"/>
                </a:lnTo>
                <a:lnTo>
                  <a:pt x="167" y="191"/>
                </a:lnTo>
                <a:lnTo>
                  <a:pt x="137" y="206"/>
                </a:lnTo>
                <a:lnTo>
                  <a:pt x="104" y="211"/>
                </a:lnTo>
                <a:lnTo>
                  <a:pt x="70" y="206"/>
                </a:lnTo>
                <a:lnTo>
                  <a:pt x="42" y="191"/>
                </a:lnTo>
                <a:lnTo>
                  <a:pt x="20" y="167"/>
                </a:lnTo>
                <a:lnTo>
                  <a:pt x="5" y="139"/>
                </a:lnTo>
                <a:lnTo>
                  <a:pt x="0" y="105"/>
                </a:lnTo>
                <a:lnTo>
                  <a:pt x="5" y="72"/>
                </a:lnTo>
                <a:lnTo>
                  <a:pt x="20" y="42"/>
                </a:lnTo>
                <a:lnTo>
                  <a:pt x="42" y="20"/>
                </a:lnTo>
                <a:lnTo>
                  <a:pt x="70" y="5"/>
                </a:lnTo>
                <a:lnTo>
                  <a:pt x="104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7" name="Freeform 128"/>
          <p:cNvSpPr>
            <a:spLocks/>
          </p:cNvSpPr>
          <p:nvPr userDrawn="1"/>
        </p:nvSpPr>
        <p:spPr bwMode="auto">
          <a:xfrm>
            <a:off x="4293245" y="4488904"/>
            <a:ext cx="614362" cy="5969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37" y="6"/>
              </a:cxn>
              <a:cxn ang="0">
                <a:pos x="167" y="20"/>
              </a:cxn>
              <a:cxn ang="0">
                <a:pos x="189" y="43"/>
              </a:cxn>
              <a:cxn ang="0">
                <a:pos x="204" y="71"/>
              </a:cxn>
              <a:cxn ang="0">
                <a:pos x="209" y="104"/>
              </a:cxn>
              <a:cxn ang="0">
                <a:pos x="204" y="137"/>
              </a:cxn>
              <a:cxn ang="0">
                <a:pos x="189" y="167"/>
              </a:cxn>
              <a:cxn ang="0">
                <a:pos x="167" y="189"/>
              </a:cxn>
              <a:cxn ang="0">
                <a:pos x="137" y="204"/>
              </a:cxn>
              <a:cxn ang="0">
                <a:pos x="104" y="210"/>
              </a:cxn>
              <a:cxn ang="0">
                <a:pos x="70" y="204"/>
              </a:cxn>
              <a:cxn ang="0">
                <a:pos x="42" y="189"/>
              </a:cxn>
              <a:cxn ang="0">
                <a:pos x="20" y="167"/>
              </a:cxn>
              <a:cxn ang="0">
                <a:pos x="5" y="137"/>
              </a:cxn>
              <a:cxn ang="0">
                <a:pos x="0" y="104"/>
              </a:cxn>
              <a:cxn ang="0">
                <a:pos x="5" y="71"/>
              </a:cxn>
              <a:cxn ang="0">
                <a:pos x="20" y="43"/>
              </a:cxn>
              <a:cxn ang="0">
                <a:pos x="42" y="20"/>
              </a:cxn>
              <a:cxn ang="0">
                <a:pos x="70" y="6"/>
              </a:cxn>
              <a:cxn ang="0">
                <a:pos x="104" y="0"/>
              </a:cxn>
            </a:cxnLst>
            <a:rect l="0" t="0" r="r" b="b"/>
            <a:pathLst>
              <a:path w="209" h="210">
                <a:moveTo>
                  <a:pt x="104" y="0"/>
                </a:moveTo>
                <a:lnTo>
                  <a:pt x="137" y="6"/>
                </a:lnTo>
                <a:lnTo>
                  <a:pt x="167" y="20"/>
                </a:lnTo>
                <a:lnTo>
                  <a:pt x="189" y="43"/>
                </a:lnTo>
                <a:lnTo>
                  <a:pt x="204" y="71"/>
                </a:lnTo>
                <a:lnTo>
                  <a:pt x="209" y="104"/>
                </a:lnTo>
                <a:lnTo>
                  <a:pt x="204" y="137"/>
                </a:lnTo>
                <a:lnTo>
                  <a:pt x="189" y="167"/>
                </a:lnTo>
                <a:lnTo>
                  <a:pt x="167" y="189"/>
                </a:lnTo>
                <a:lnTo>
                  <a:pt x="137" y="204"/>
                </a:lnTo>
                <a:lnTo>
                  <a:pt x="104" y="210"/>
                </a:lnTo>
                <a:lnTo>
                  <a:pt x="70" y="204"/>
                </a:lnTo>
                <a:lnTo>
                  <a:pt x="42" y="189"/>
                </a:lnTo>
                <a:lnTo>
                  <a:pt x="20" y="167"/>
                </a:lnTo>
                <a:lnTo>
                  <a:pt x="5" y="137"/>
                </a:lnTo>
                <a:lnTo>
                  <a:pt x="0" y="104"/>
                </a:lnTo>
                <a:lnTo>
                  <a:pt x="5" y="71"/>
                </a:lnTo>
                <a:lnTo>
                  <a:pt x="20" y="43"/>
                </a:lnTo>
                <a:lnTo>
                  <a:pt x="42" y="20"/>
                </a:lnTo>
                <a:lnTo>
                  <a:pt x="70" y="6"/>
                </a:lnTo>
                <a:lnTo>
                  <a:pt x="104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8" name="Freeform 129"/>
          <p:cNvSpPr>
            <a:spLocks/>
          </p:cNvSpPr>
          <p:nvPr userDrawn="1"/>
        </p:nvSpPr>
        <p:spPr bwMode="auto">
          <a:xfrm>
            <a:off x="2832745" y="1621879"/>
            <a:ext cx="3529012" cy="122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50" y="0"/>
              </a:cxn>
              <a:cxn ang="0">
                <a:pos x="1350" y="323"/>
              </a:cxn>
              <a:cxn ang="0">
                <a:pos x="191" y="323"/>
              </a:cxn>
              <a:cxn ang="0">
                <a:pos x="150" y="373"/>
              </a:cxn>
              <a:cxn ang="0">
                <a:pos x="100" y="432"/>
              </a:cxn>
              <a:cxn ang="0">
                <a:pos x="52" y="373"/>
              </a:cxn>
              <a:cxn ang="0">
                <a:pos x="11" y="323"/>
              </a:cxn>
              <a:cxn ang="0">
                <a:pos x="0" y="323"/>
              </a:cxn>
              <a:cxn ang="0">
                <a:pos x="0" y="0"/>
              </a:cxn>
            </a:cxnLst>
            <a:rect l="0" t="0" r="r" b="b"/>
            <a:pathLst>
              <a:path w="1350" h="432">
                <a:moveTo>
                  <a:pt x="0" y="0"/>
                </a:moveTo>
                <a:lnTo>
                  <a:pt x="1350" y="0"/>
                </a:lnTo>
                <a:lnTo>
                  <a:pt x="1350" y="323"/>
                </a:lnTo>
                <a:lnTo>
                  <a:pt x="191" y="323"/>
                </a:lnTo>
                <a:lnTo>
                  <a:pt x="150" y="373"/>
                </a:lnTo>
                <a:lnTo>
                  <a:pt x="100" y="432"/>
                </a:lnTo>
                <a:lnTo>
                  <a:pt x="52" y="373"/>
                </a:lnTo>
                <a:lnTo>
                  <a:pt x="11" y="323"/>
                </a:lnTo>
                <a:lnTo>
                  <a:pt x="0" y="323"/>
                </a:lnTo>
                <a:lnTo>
                  <a:pt x="0" y="0"/>
                </a:lnTo>
                <a:close/>
              </a:path>
            </a:pathLst>
          </a:custGeom>
          <a:solidFill>
            <a:srgbClr val="E2FB59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Freeform 130"/>
          <p:cNvSpPr>
            <a:spLocks/>
          </p:cNvSpPr>
          <p:nvPr userDrawn="1"/>
        </p:nvSpPr>
        <p:spPr bwMode="auto">
          <a:xfrm>
            <a:off x="4293245" y="1775867"/>
            <a:ext cx="614362" cy="598487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37" y="5"/>
              </a:cxn>
              <a:cxn ang="0">
                <a:pos x="167" y="20"/>
              </a:cxn>
              <a:cxn ang="0">
                <a:pos x="189" y="42"/>
              </a:cxn>
              <a:cxn ang="0">
                <a:pos x="204" y="72"/>
              </a:cxn>
              <a:cxn ang="0">
                <a:pos x="209" y="105"/>
              </a:cxn>
              <a:cxn ang="0">
                <a:pos x="204" y="139"/>
              </a:cxn>
              <a:cxn ang="0">
                <a:pos x="189" y="167"/>
              </a:cxn>
              <a:cxn ang="0">
                <a:pos x="167" y="191"/>
              </a:cxn>
              <a:cxn ang="0">
                <a:pos x="137" y="206"/>
              </a:cxn>
              <a:cxn ang="0">
                <a:pos x="104" y="211"/>
              </a:cxn>
              <a:cxn ang="0">
                <a:pos x="70" y="206"/>
              </a:cxn>
              <a:cxn ang="0">
                <a:pos x="42" y="191"/>
              </a:cxn>
              <a:cxn ang="0">
                <a:pos x="20" y="167"/>
              </a:cxn>
              <a:cxn ang="0">
                <a:pos x="5" y="139"/>
              </a:cxn>
              <a:cxn ang="0">
                <a:pos x="0" y="105"/>
              </a:cxn>
              <a:cxn ang="0">
                <a:pos x="5" y="72"/>
              </a:cxn>
              <a:cxn ang="0">
                <a:pos x="20" y="42"/>
              </a:cxn>
              <a:cxn ang="0">
                <a:pos x="42" y="20"/>
              </a:cxn>
              <a:cxn ang="0">
                <a:pos x="70" y="5"/>
              </a:cxn>
              <a:cxn ang="0">
                <a:pos x="104" y="0"/>
              </a:cxn>
            </a:cxnLst>
            <a:rect l="0" t="0" r="r" b="b"/>
            <a:pathLst>
              <a:path w="209" h="211">
                <a:moveTo>
                  <a:pt x="104" y="0"/>
                </a:moveTo>
                <a:lnTo>
                  <a:pt x="137" y="5"/>
                </a:lnTo>
                <a:lnTo>
                  <a:pt x="167" y="20"/>
                </a:lnTo>
                <a:lnTo>
                  <a:pt x="189" y="42"/>
                </a:lnTo>
                <a:lnTo>
                  <a:pt x="204" y="72"/>
                </a:lnTo>
                <a:lnTo>
                  <a:pt x="209" y="105"/>
                </a:lnTo>
                <a:lnTo>
                  <a:pt x="204" y="139"/>
                </a:lnTo>
                <a:lnTo>
                  <a:pt x="189" y="167"/>
                </a:lnTo>
                <a:lnTo>
                  <a:pt x="167" y="191"/>
                </a:lnTo>
                <a:lnTo>
                  <a:pt x="137" y="206"/>
                </a:lnTo>
                <a:lnTo>
                  <a:pt x="104" y="211"/>
                </a:lnTo>
                <a:lnTo>
                  <a:pt x="70" y="206"/>
                </a:lnTo>
                <a:lnTo>
                  <a:pt x="42" y="191"/>
                </a:lnTo>
                <a:lnTo>
                  <a:pt x="20" y="167"/>
                </a:lnTo>
                <a:lnTo>
                  <a:pt x="5" y="139"/>
                </a:lnTo>
                <a:lnTo>
                  <a:pt x="0" y="105"/>
                </a:lnTo>
                <a:lnTo>
                  <a:pt x="5" y="72"/>
                </a:lnTo>
                <a:lnTo>
                  <a:pt x="20" y="42"/>
                </a:lnTo>
                <a:lnTo>
                  <a:pt x="42" y="20"/>
                </a:lnTo>
                <a:lnTo>
                  <a:pt x="70" y="5"/>
                </a:lnTo>
                <a:lnTo>
                  <a:pt x="104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304"/>
          <p:cNvSpPr>
            <a:spLocks noChangeArrowheads="1"/>
          </p:cNvSpPr>
          <p:nvPr userDrawn="1"/>
        </p:nvSpPr>
        <p:spPr bwMode="auto">
          <a:xfrm>
            <a:off x="6415732" y="1740942"/>
            <a:ext cx="201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21" name="Rectangle 304"/>
          <p:cNvSpPr>
            <a:spLocks noChangeArrowheads="1"/>
          </p:cNvSpPr>
          <p:nvPr userDrawn="1"/>
        </p:nvSpPr>
        <p:spPr bwMode="auto">
          <a:xfrm>
            <a:off x="6415732" y="2642642"/>
            <a:ext cx="201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22" name="Rectangle 304"/>
          <p:cNvSpPr>
            <a:spLocks noChangeArrowheads="1"/>
          </p:cNvSpPr>
          <p:nvPr userDrawn="1"/>
        </p:nvSpPr>
        <p:spPr bwMode="auto">
          <a:xfrm>
            <a:off x="6415732" y="3544342"/>
            <a:ext cx="201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23" name="Rectangle 304"/>
          <p:cNvSpPr>
            <a:spLocks noChangeArrowheads="1"/>
          </p:cNvSpPr>
          <p:nvPr userDrawn="1"/>
        </p:nvSpPr>
        <p:spPr bwMode="auto">
          <a:xfrm>
            <a:off x="6415732" y="4446042"/>
            <a:ext cx="201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24" name="Rectangle 304"/>
          <p:cNvSpPr>
            <a:spLocks noChangeArrowheads="1"/>
          </p:cNvSpPr>
          <p:nvPr userDrawn="1"/>
        </p:nvSpPr>
        <p:spPr bwMode="auto">
          <a:xfrm>
            <a:off x="3023245" y="5239792"/>
            <a:ext cx="31686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5" name="Rectangle 304"/>
          <p:cNvSpPr>
            <a:spLocks noChangeArrowheads="1"/>
          </p:cNvSpPr>
          <p:nvPr userDrawn="1"/>
        </p:nvSpPr>
        <p:spPr bwMode="auto">
          <a:xfrm>
            <a:off x="2820045" y="1855242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26" name="Rectangle 53"/>
          <p:cNvSpPr>
            <a:spLocks noChangeArrowheads="1"/>
          </p:cNvSpPr>
          <p:nvPr userDrawn="1"/>
        </p:nvSpPr>
        <p:spPr bwMode="auto">
          <a:xfrm>
            <a:off x="4280545" y="1837779"/>
            <a:ext cx="65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400" b="1">
                <a:latin typeface="맑은 고딕" pitchFamily="50" charset="-127"/>
                <a:ea typeface="맑은 고딕" pitchFamily="50" charset="-127"/>
              </a:rPr>
              <a:t>A</a:t>
            </a:r>
          </a:p>
        </p:txBody>
      </p:sp>
      <p:sp>
        <p:nvSpPr>
          <p:cNvPr id="27" name="Rectangle 304"/>
          <p:cNvSpPr>
            <a:spLocks noChangeArrowheads="1"/>
          </p:cNvSpPr>
          <p:nvPr userDrawn="1"/>
        </p:nvSpPr>
        <p:spPr bwMode="auto">
          <a:xfrm>
            <a:off x="4852045" y="1855242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28" name="Rectangle 304"/>
          <p:cNvSpPr>
            <a:spLocks noChangeArrowheads="1"/>
          </p:cNvSpPr>
          <p:nvPr userDrawn="1"/>
        </p:nvSpPr>
        <p:spPr bwMode="auto">
          <a:xfrm>
            <a:off x="2820045" y="2795042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29" name="Rectangle 304"/>
          <p:cNvSpPr>
            <a:spLocks noChangeArrowheads="1"/>
          </p:cNvSpPr>
          <p:nvPr userDrawn="1"/>
        </p:nvSpPr>
        <p:spPr bwMode="auto">
          <a:xfrm>
            <a:off x="4852045" y="2795042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30" name="Rectangle 304"/>
          <p:cNvSpPr>
            <a:spLocks noChangeArrowheads="1"/>
          </p:cNvSpPr>
          <p:nvPr userDrawn="1"/>
        </p:nvSpPr>
        <p:spPr bwMode="auto">
          <a:xfrm>
            <a:off x="2820045" y="3684042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31" name="Rectangle 304"/>
          <p:cNvSpPr>
            <a:spLocks noChangeArrowheads="1"/>
          </p:cNvSpPr>
          <p:nvPr userDrawn="1"/>
        </p:nvSpPr>
        <p:spPr bwMode="auto">
          <a:xfrm>
            <a:off x="4852045" y="3684042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32" name="Rectangle 304"/>
          <p:cNvSpPr>
            <a:spLocks noChangeArrowheads="1"/>
          </p:cNvSpPr>
          <p:nvPr userDrawn="1"/>
        </p:nvSpPr>
        <p:spPr bwMode="auto">
          <a:xfrm>
            <a:off x="2820045" y="4598442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33" name="Rectangle 304"/>
          <p:cNvSpPr>
            <a:spLocks noChangeArrowheads="1"/>
          </p:cNvSpPr>
          <p:nvPr userDrawn="1"/>
        </p:nvSpPr>
        <p:spPr bwMode="auto">
          <a:xfrm>
            <a:off x="4852045" y="4598442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34" name="Rectangle 53"/>
          <p:cNvSpPr>
            <a:spLocks noChangeArrowheads="1"/>
          </p:cNvSpPr>
          <p:nvPr userDrawn="1"/>
        </p:nvSpPr>
        <p:spPr bwMode="auto">
          <a:xfrm>
            <a:off x="4280545" y="2752179"/>
            <a:ext cx="65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400" b="1">
                <a:latin typeface="맑은 고딕" pitchFamily="50" charset="-127"/>
                <a:ea typeface="맑은 고딕" pitchFamily="50" charset="-127"/>
              </a:rPr>
              <a:t>B</a:t>
            </a:r>
          </a:p>
        </p:txBody>
      </p:sp>
      <p:sp>
        <p:nvSpPr>
          <p:cNvPr id="35" name="Rectangle 53"/>
          <p:cNvSpPr>
            <a:spLocks noChangeArrowheads="1"/>
          </p:cNvSpPr>
          <p:nvPr userDrawn="1"/>
        </p:nvSpPr>
        <p:spPr bwMode="auto">
          <a:xfrm>
            <a:off x="4280545" y="3641179"/>
            <a:ext cx="65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400" b="1">
                <a:latin typeface="맑은 고딕" pitchFamily="50" charset="-127"/>
                <a:ea typeface="맑은 고딕" pitchFamily="50" charset="-127"/>
              </a:rPr>
              <a:t>C</a:t>
            </a:r>
          </a:p>
        </p:txBody>
      </p:sp>
      <p:sp>
        <p:nvSpPr>
          <p:cNvPr id="36" name="Rectangle 53"/>
          <p:cNvSpPr>
            <a:spLocks noChangeArrowheads="1"/>
          </p:cNvSpPr>
          <p:nvPr userDrawn="1"/>
        </p:nvSpPr>
        <p:spPr bwMode="auto">
          <a:xfrm>
            <a:off x="4280545" y="4555579"/>
            <a:ext cx="65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400" b="1">
                <a:latin typeface="맑은 고딕" pitchFamily="50" charset="-127"/>
                <a:ea typeface="맑은 고딕" pitchFamily="50" charset="-127"/>
              </a:rPr>
              <a:t>D</a:t>
            </a:r>
          </a:p>
        </p:txBody>
      </p:sp>
      <p:sp>
        <p:nvSpPr>
          <p:cNvPr id="37" name="Rectangle 304"/>
          <p:cNvSpPr>
            <a:spLocks noChangeArrowheads="1"/>
          </p:cNvSpPr>
          <p:nvPr userDrawn="1"/>
        </p:nvSpPr>
        <p:spPr bwMode="auto">
          <a:xfrm>
            <a:off x="802332" y="1740942"/>
            <a:ext cx="201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38" name="Rectangle 304"/>
          <p:cNvSpPr>
            <a:spLocks noChangeArrowheads="1"/>
          </p:cNvSpPr>
          <p:nvPr userDrawn="1"/>
        </p:nvSpPr>
        <p:spPr bwMode="auto">
          <a:xfrm>
            <a:off x="802332" y="2642642"/>
            <a:ext cx="201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39" name="Rectangle 304"/>
          <p:cNvSpPr>
            <a:spLocks noChangeArrowheads="1"/>
          </p:cNvSpPr>
          <p:nvPr userDrawn="1"/>
        </p:nvSpPr>
        <p:spPr bwMode="auto">
          <a:xfrm>
            <a:off x="802332" y="3544342"/>
            <a:ext cx="201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40" name="Rectangle 304"/>
          <p:cNvSpPr>
            <a:spLocks noChangeArrowheads="1"/>
          </p:cNvSpPr>
          <p:nvPr userDrawn="1"/>
        </p:nvSpPr>
        <p:spPr bwMode="auto">
          <a:xfrm>
            <a:off x="802332" y="4446042"/>
            <a:ext cx="201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</p:spTree>
    <p:extLst>
      <p:ext uri="{BB962C8B-B14F-4D97-AF65-F5344CB8AC3E}">
        <p14:creationId xmlns:p14="http://schemas.microsoft.com/office/powerpoint/2010/main" val="353986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Rectangle 304"/>
          <p:cNvSpPr>
            <a:spLocks noChangeArrowheads="1"/>
          </p:cNvSpPr>
          <p:nvPr userDrawn="1"/>
        </p:nvSpPr>
        <p:spPr bwMode="auto">
          <a:xfrm>
            <a:off x="1116880" y="790575"/>
            <a:ext cx="4967288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 dirty="0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 dirty="0"/>
              <a:t> </a:t>
            </a:r>
          </a:p>
          <a:p>
            <a:pPr algn="l" eaLnBrk="1" hangingPunct="1"/>
            <a:r>
              <a:rPr lang="en-US" altLang="ko-KR" sz="1000" dirty="0"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6" name="Rectangle 138"/>
          <p:cNvSpPr>
            <a:spLocks noChangeArrowheads="1"/>
          </p:cNvSpPr>
          <p:nvPr userDrawn="1"/>
        </p:nvSpPr>
        <p:spPr bwMode="auto">
          <a:xfrm>
            <a:off x="5149850" y="1917700"/>
            <a:ext cx="2735263" cy="4246563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7" name="Freeform 133"/>
          <p:cNvSpPr>
            <a:spLocks/>
          </p:cNvSpPr>
          <p:nvPr userDrawn="1"/>
        </p:nvSpPr>
        <p:spPr bwMode="auto">
          <a:xfrm>
            <a:off x="5283200" y="1725613"/>
            <a:ext cx="2771775" cy="1103312"/>
          </a:xfrm>
          <a:custGeom>
            <a:avLst/>
            <a:gdLst>
              <a:gd name="T0" fmla="*/ 2 w 1463"/>
              <a:gd name="T1" fmla="*/ 0 h 396"/>
              <a:gd name="T2" fmla="*/ 1463 w 1463"/>
              <a:gd name="T3" fmla="*/ 8 h 396"/>
              <a:gd name="T4" fmla="*/ 1461 w 1463"/>
              <a:gd name="T5" fmla="*/ 396 h 396"/>
              <a:gd name="T6" fmla="*/ 0 w 1463"/>
              <a:gd name="T7" fmla="*/ 388 h 396"/>
              <a:gd name="T8" fmla="*/ 2 w 1463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3"/>
              <a:gd name="T16" fmla="*/ 0 h 396"/>
              <a:gd name="T17" fmla="*/ 1463 w 1463"/>
              <a:gd name="T18" fmla="*/ 396 h 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3" h="396">
                <a:moveTo>
                  <a:pt x="2" y="0"/>
                </a:moveTo>
                <a:lnTo>
                  <a:pt x="1463" y="8"/>
                </a:lnTo>
                <a:lnTo>
                  <a:pt x="1461" y="396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8" name="Rectangle 123"/>
          <p:cNvSpPr>
            <a:spLocks noChangeArrowheads="1"/>
          </p:cNvSpPr>
          <p:nvPr userDrawn="1"/>
        </p:nvSpPr>
        <p:spPr bwMode="auto">
          <a:xfrm>
            <a:off x="946150" y="1917700"/>
            <a:ext cx="4111625" cy="4246563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9" name="Freeform 124"/>
          <p:cNvSpPr>
            <a:spLocks/>
          </p:cNvSpPr>
          <p:nvPr userDrawn="1"/>
        </p:nvSpPr>
        <p:spPr bwMode="auto">
          <a:xfrm>
            <a:off x="1135063" y="1701800"/>
            <a:ext cx="4075112" cy="1103313"/>
          </a:xfrm>
          <a:custGeom>
            <a:avLst/>
            <a:gdLst>
              <a:gd name="T0" fmla="*/ 2 w 1463"/>
              <a:gd name="T1" fmla="*/ 0 h 396"/>
              <a:gd name="T2" fmla="*/ 1463 w 1463"/>
              <a:gd name="T3" fmla="*/ 8 h 396"/>
              <a:gd name="T4" fmla="*/ 1461 w 1463"/>
              <a:gd name="T5" fmla="*/ 396 h 396"/>
              <a:gd name="T6" fmla="*/ 0 w 1463"/>
              <a:gd name="T7" fmla="*/ 388 h 396"/>
              <a:gd name="T8" fmla="*/ 2 w 1463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3"/>
              <a:gd name="T16" fmla="*/ 0 h 396"/>
              <a:gd name="T17" fmla="*/ 1463 w 1463"/>
              <a:gd name="T18" fmla="*/ 396 h 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3" h="396">
                <a:moveTo>
                  <a:pt x="2" y="0"/>
                </a:moveTo>
                <a:lnTo>
                  <a:pt x="1463" y="8"/>
                </a:lnTo>
                <a:lnTo>
                  <a:pt x="1461" y="396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0" name="Freeform 125"/>
          <p:cNvSpPr>
            <a:spLocks/>
          </p:cNvSpPr>
          <p:nvPr userDrawn="1"/>
        </p:nvSpPr>
        <p:spPr bwMode="auto">
          <a:xfrm>
            <a:off x="1135063" y="1700213"/>
            <a:ext cx="1822450" cy="109220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89" y="2"/>
              </a:cxn>
              <a:cxn ang="0">
                <a:pos x="654" y="392"/>
              </a:cxn>
              <a:cxn ang="0">
                <a:pos x="0" y="388"/>
              </a:cxn>
              <a:cxn ang="0">
                <a:pos x="2" y="0"/>
              </a:cxn>
            </a:cxnLst>
            <a:rect l="0" t="0" r="r" b="b"/>
            <a:pathLst>
              <a:path w="654" h="392">
                <a:moveTo>
                  <a:pt x="2" y="0"/>
                </a:moveTo>
                <a:lnTo>
                  <a:pt x="489" y="2"/>
                </a:lnTo>
                <a:lnTo>
                  <a:pt x="654" y="392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solidFill>
            <a:srgbClr val="E2FB59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1" name="Freeform 126"/>
          <p:cNvSpPr>
            <a:spLocks/>
          </p:cNvSpPr>
          <p:nvPr userDrawn="1"/>
        </p:nvSpPr>
        <p:spPr bwMode="auto">
          <a:xfrm>
            <a:off x="1130300" y="2773363"/>
            <a:ext cx="4073525" cy="1106487"/>
          </a:xfrm>
          <a:custGeom>
            <a:avLst/>
            <a:gdLst>
              <a:gd name="T0" fmla="*/ 2 w 1463"/>
              <a:gd name="T1" fmla="*/ 0 h 397"/>
              <a:gd name="T2" fmla="*/ 1463 w 1463"/>
              <a:gd name="T3" fmla="*/ 7 h 397"/>
              <a:gd name="T4" fmla="*/ 1462 w 1463"/>
              <a:gd name="T5" fmla="*/ 397 h 397"/>
              <a:gd name="T6" fmla="*/ 0 w 1463"/>
              <a:gd name="T7" fmla="*/ 390 h 397"/>
              <a:gd name="T8" fmla="*/ 2 w 1463"/>
              <a:gd name="T9" fmla="*/ 0 h 3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3"/>
              <a:gd name="T16" fmla="*/ 0 h 397"/>
              <a:gd name="T17" fmla="*/ 1463 w 1463"/>
              <a:gd name="T18" fmla="*/ 397 h 3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3" h="397">
                <a:moveTo>
                  <a:pt x="2" y="0"/>
                </a:moveTo>
                <a:lnTo>
                  <a:pt x="1463" y="7"/>
                </a:lnTo>
                <a:lnTo>
                  <a:pt x="1462" y="397"/>
                </a:lnTo>
                <a:lnTo>
                  <a:pt x="0" y="390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2" name="Freeform 127"/>
          <p:cNvSpPr>
            <a:spLocks/>
          </p:cNvSpPr>
          <p:nvPr userDrawn="1"/>
        </p:nvSpPr>
        <p:spPr bwMode="auto">
          <a:xfrm>
            <a:off x="1130300" y="2771775"/>
            <a:ext cx="1820863" cy="108902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89" y="3"/>
              </a:cxn>
              <a:cxn ang="0">
                <a:pos x="654" y="391"/>
              </a:cxn>
              <a:cxn ang="0">
                <a:pos x="0" y="390"/>
              </a:cxn>
              <a:cxn ang="0">
                <a:pos x="2" y="0"/>
              </a:cxn>
            </a:cxnLst>
            <a:rect l="0" t="0" r="r" b="b"/>
            <a:pathLst>
              <a:path w="654" h="391">
                <a:moveTo>
                  <a:pt x="2" y="0"/>
                </a:moveTo>
                <a:lnTo>
                  <a:pt x="489" y="3"/>
                </a:lnTo>
                <a:lnTo>
                  <a:pt x="654" y="391"/>
                </a:lnTo>
                <a:lnTo>
                  <a:pt x="0" y="390"/>
                </a:lnTo>
                <a:lnTo>
                  <a:pt x="2" y="0"/>
                </a:lnTo>
                <a:close/>
              </a:path>
            </a:pathLst>
          </a:custGeom>
          <a:solidFill>
            <a:srgbClr val="8065AA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3" name="Freeform 128"/>
          <p:cNvSpPr>
            <a:spLocks/>
          </p:cNvSpPr>
          <p:nvPr userDrawn="1"/>
        </p:nvSpPr>
        <p:spPr bwMode="auto">
          <a:xfrm>
            <a:off x="1127125" y="3846513"/>
            <a:ext cx="4075113" cy="1100137"/>
          </a:xfrm>
          <a:custGeom>
            <a:avLst/>
            <a:gdLst>
              <a:gd name="T0" fmla="*/ 1 w 1463"/>
              <a:gd name="T1" fmla="*/ 0 h 395"/>
              <a:gd name="T2" fmla="*/ 1463 w 1463"/>
              <a:gd name="T3" fmla="*/ 7 h 395"/>
              <a:gd name="T4" fmla="*/ 1461 w 1463"/>
              <a:gd name="T5" fmla="*/ 395 h 395"/>
              <a:gd name="T6" fmla="*/ 0 w 1463"/>
              <a:gd name="T7" fmla="*/ 388 h 395"/>
              <a:gd name="T8" fmla="*/ 1 w 1463"/>
              <a:gd name="T9" fmla="*/ 0 h 3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3"/>
              <a:gd name="T16" fmla="*/ 0 h 395"/>
              <a:gd name="T17" fmla="*/ 1463 w 1463"/>
              <a:gd name="T18" fmla="*/ 395 h 3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3" h="395">
                <a:moveTo>
                  <a:pt x="1" y="0"/>
                </a:moveTo>
                <a:lnTo>
                  <a:pt x="1463" y="7"/>
                </a:lnTo>
                <a:lnTo>
                  <a:pt x="1461" y="395"/>
                </a:lnTo>
                <a:lnTo>
                  <a:pt x="0" y="388"/>
                </a:lnTo>
                <a:lnTo>
                  <a:pt x="1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4" name="Freeform 129"/>
          <p:cNvSpPr>
            <a:spLocks/>
          </p:cNvSpPr>
          <p:nvPr userDrawn="1"/>
        </p:nvSpPr>
        <p:spPr bwMode="auto">
          <a:xfrm>
            <a:off x="1127125" y="3846513"/>
            <a:ext cx="1819275" cy="1092200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488" y="2"/>
              </a:cxn>
              <a:cxn ang="0">
                <a:pos x="653" y="392"/>
              </a:cxn>
              <a:cxn ang="0">
                <a:pos x="0" y="388"/>
              </a:cxn>
              <a:cxn ang="0">
                <a:pos x="1" y="0"/>
              </a:cxn>
            </a:cxnLst>
            <a:rect l="0" t="0" r="r" b="b"/>
            <a:pathLst>
              <a:path w="653" h="392">
                <a:moveTo>
                  <a:pt x="1" y="0"/>
                </a:moveTo>
                <a:lnTo>
                  <a:pt x="488" y="2"/>
                </a:lnTo>
                <a:lnTo>
                  <a:pt x="653" y="392"/>
                </a:lnTo>
                <a:lnTo>
                  <a:pt x="0" y="388"/>
                </a:lnTo>
                <a:lnTo>
                  <a:pt x="1" y="0"/>
                </a:lnTo>
                <a:close/>
              </a:path>
            </a:pathLst>
          </a:custGeom>
          <a:solidFill>
            <a:srgbClr val="E2FB59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Freeform 130"/>
          <p:cNvSpPr>
            <a:spLocks/>
          </p:cNvSpPr>
          <p:nvPr userDrawn="1"/>
        </p:nvSpPr>
        <p:spPr bwMode="auto">
          <a:xfrm>
            <a:off x="1122363" y="4918075"/>
            <a:ext cx="4073525" cy="1103313"/>
          </a:xfrm>
          <a:custGeom>
            <a:avLst/>
            <a:gdLst>
              <a:gd name="T0" fmla="*/ 2 w 1463"/>
              <a:gd name="T1" fmla="*/ 0 h 396"/>
              <a:gd name="T2" fmla="*/ 1463 w 1463"/>
              <a:gd name="T3" fmla="*/ 8 h 396"/>
              <a:gd name="T4" fmla="*/ 1461 w 1463"/>
              <a:gd name="T5" fmla="*/ 396 h 396"/>
              <a:gd name="T6" fmla="*/ 0 w 1463"/>
              <a:gd name="T7" fmla="*/ 388 h 396"/>
              <a:gd name="T8" fmla="*/ 2 w 1463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3"/>
              <a:gd name="T16" fmla="*/ 0 h 396"/>
              <a:gd name="T17" fmla="*/ 1463 w 1463"/>
              <a:gd name="T18" fmla="*/ 396 h 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3" h="396">
                <a:moveTo>
                  <a:pt x="2" y="0"/>
                </a:moveTo>
                <a:lnTo>
                  <a:pt x="1463" y="8"/>
                </a:lnTo>
                <a:lnTo>
                  <a:pt x="1461" y="396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6" name="Freeform 131"/>
          <p:cNvSpPr>
            <a:spLocks/>
          </p:cNvSpPr>
          <p:nvPr userDrawn="1"/>
        </p:nvSpPr>
        <p:spPr bwMode="auto">
          <a:xfrm>
            <a:off x="1122363" y="4916488"/>
            <a:ext cx="1817687" cy="109220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88" y="2"/>
              </a:cxn>
              <a:cxn ang="0">
                <a:pos x="653" y="392"/>
              </a:cxn>
              <a:cxn ang="0">
                <a:pos x="0" y="388"/>
              </a:cxn>
              <a:cxn ang="0">
                <a:pos x="2" y="0"/>
              </a:cxn>
            </a:cxnLst>
            <a:rect l="0" t="0" r="r" b="b"/>
            <a:pathLst>
              <a:path w="653" h="392">
                <a:moveTo>
                  <a:pt x="2" y="0"/>
                </a:moveTo>
                <a:lnTo>
                  <a:pt x="488" y="2"/>
                </a:lnTo>
                <a:lnTo>
                  <a:pt x="653" y="392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solidFill>
            <a:srgbClr val="8065AA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7" name="Freeform 134"/>
          <p:cNvSpPr>
            <a:spLocks/>
          </p:cNvSpPr>
          <p:nvPr userDrawn="1"/>
        </p:nvSpPr>
        <p:spPr bwMode="auto">
          <a:xfrm>
            <a:off x="5283200" y="2792413"/>
            <a:ext cx="2771775" cy="1103312"/>
          </a:xfrm>
          <a:custGeom>
            <a:avLst/>
            <a:gdLst>
              <a:gd name="T0" fmla="*/ 2 w 1463"/>
              <a:gd name="T1" fmla="*/ 0 h 396"/>
              <a:gd name="T2" fmla="*/ 1463 w 1463"/>
              <a:gd name="T3" fmla="*/ 8 h 396"/>
              <a:gd name="T4" fmla="*/ 1461 w 1463"/>
              <a:gd name="T5" fmla="*/ 396 h 396"/>
              <a:gd name="T6" fmla="*/ 0 w 1463"/>
              <a:gd name="T7" fmla="*/ 388 h 396"/>
              <a:gd name="T8" fmla="*/ 2 w 1463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3"/>
              <a:gd name="T16" fmla="*/ 0 h 396"/>
              <a:gd name="T17" fmla="*/ 1463 w 1463"/>
              <a:gd name="T18" fmla="*/ 396 h 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3" h="396">
                <a:moveTo>
                  <a:pt x="2" y="0"/>
                </a:moveTo>
                <a:lnTo>
                  <a:pt x="1463" y="8"/>
                </a:lnTo>
                <a:lnTo>
                  <a:pt x="1461" y="396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8" name="Freeform 135"/>
          <p:cNvSpPr>
            <a:spLocks/>
          </p:cNvSpPr>
          <p:nvPr userDrawn="1"/>
        </p:nvSpPr>
        <p:spPr bwMode="auto">
          <a:xfrm>
            <a:off x="5283200" y="3871913"/>
            <a:ext cx="2771775" cy="1103312"/>
          </a:xfrm>
          <a:custGeom>
            <a:avLst/>
            <a:gdLst>
              <a:gd name="T0" fmla="*/ 2 w 1463"/>
              <a:gd name="T1" fmla="*/ 0 h 396"/>
              <a:gd name="T2" fmla="*/ 1463 w 1463"/>
              <a:gd name="T3" fmla="*/ 8 h 396"/>
              <a:gd name="T4" fmla="*/ 1461 w 1463"/>
              <a:gd name="T5" fmla="*/ 396 h 396"/>
              <a:gd name="T6" fmla="*/ 0 w 1463"/>
              <a:gd name="T7" fmla="*/ 388 h 396"/>
              <a:gd name="T8" fmla="*/ 2 w 1463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3"/>
              <a:gd name="T16" fmla="*/ 0 h 396"/>
              <a:gd name="T17" fmla="*/ 1463 w 1463"/>
              <a:gd name="T18" fmla="*/ 396 h 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3" h="396">
                <a:moveTo>
                  <a:pt x="2" y="0"/>
                </a:moveTo>
                <a:lnTo>
                  <a:pt x="1463" y="8"/>
                </a:lnTo>
                <a:lnTo>
                  <a:pt x="1461" y="396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9" name="Freeform 136"/>
          <p:cNvSpPr>
            <a:spLocks/>
          </p:cNvSpPr>
          <p:nvPr userDrawn="1"/>
        </p:nvSpPr>
        <p:spPr bwMode="auto">
          <a:xfrm>
            <a:off x="5283200" y="4938713"/>
            <a:ext cx="2771775" cy="1103312"/>
          </a:xfrm>
          <a:custGeom>
            <a:avLst/>
            <a:gdLst>
              <a:gd name="T0" fmla="*/ 2 w 1463"/>
              <a:gd name="T1" fmla="*/ 0 h 396"/>
              <a:gd name="T2" fmla="*/ 1463 w 1463"/>
              <a:gd name="T3" fmla="*/ 8 h 396"/>
              <a:gd name="T4" fmla="*/ 1461 w 1463"/>
              <a:gd name="T5" fmla="*/ 396 h 396"/>
              <a:gd name="T6" fmla="*/ 0 w 1463"/>
              <a:gd name="T7" fmla="*/ 388 h 396"/>
              <a:gd name="T8" fmla="*/ 2 w 1463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3"/>
              <a:gd name="T16" fmla="*/ 0 h 396"/>
              <a:gd name="T17" fmla="*/ 1463 w 1463"/>
              <a:gd name="T18" fmla="*/ 396 h 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3" h="396">
                <a:moveTo>
                  <a:pt x="2" y="0"/>
                </a:moveTo>
                <a:lnTo>
                  <a:pt x="1463" y="8"/>
                </a:lnTo>
                <a:lnTo>
                  <a:pt x="1461" y="396"/>
                </a:lnTo>
                <a:lnTo>
                  <a:pt x="0" y="388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20" name="Rectangle 304"/>
          <p:cNvSpPr>
            <a:spLocks noChangeArrowheads="1"/>
          </p:cNvSpPr>
          <p:nvPr userDrawn="1"/>
        </p:nvSpPr>
        <p:spPr bwMode="auto">
          <a:xfrm>
            <a:off x="5435600" y="1819275"/>
            <a:ext cx="25193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1" name="Rectangle 304"/>
          <p:cNvSpPr>
            <a:spLocks noChangeArrowheads="1"/>
          </p:cNvSpPr>
          <p:nvPr userDrawn="1"/>
        </p:nvSpPr>
        <p:spPr bwMode="auto">
          <a:xfrm>
            <a:off x="1174750" y="2039938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 dirty="0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22" name="Rectangle 304"/>
          <p:cNvSpPr>
            <a:spLocks noChangeArrowheads="1"/>
          </p:cNvSpPr>
          <p:nvPr userDrawn="1"/>
        </p:nvSpPr>
        <p:spPr bwMode="auto">
          <a:xfrm>
            <a:off x="5435600" y="2911475"/>
            <a:ext cx="25193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3" name="Rectangle 304"/>
          <p:cNvSpPr>
            <a:spLocks noChangeArrowheads="1"/>
          </p:cNvSpPr>
          <p:nvPr userDrawn="1"/>
        </p:nvSpPr>
        <p:spPr bwMode="auto">
          <a:xfrm>
            <a:off x="5435600" y="3965575"/>
            <a:ext cx="25193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4" name="Rectangle 304"/>
          <p:cNvSpPr>
            <a:spLocks noChangeArrowheads="1"/>
          </p:cNvSpPr>
          <p:nvPr userDrawn="1"/>
        </p:nvSpPr>
        <p:spPr bwMode="auto">
          <a:xfrm>
            <a:off x="5435600" y="5019675"/>
            <a:ext cx="25193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5" name="Rectangle 304"/>
          <p:cNvSpPr>
            <a:spLocks noChangeArrowheads="1"/>
          </p:cNvSpPr>
          <p:nvPr userDrawn="1"/>
        </p:nvSpPr>
        <p:spPr bwMode="auto">
          <a:xfrm>
            <a:off x="2933700" y="1909763"/>
            <a:ext cx="210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6" name="Rectangle 304"/>
          <p:cNvSpPr>
            <a:spLocks noChangeArrowheads="1"/>
          </p:cNvSpPr>
          <p:nvPr userDrawn="1"/>
        </p:nvSpPr>
        <p:spPr bwMode="auto">
          <a:xfrm>
            <a:off x="2933700" y="2951163"/>
            <a:ext cx="210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7" name="Rectangle 304"/>
          <p:cNvSpPr>
            <a:spLocks noChangeArrowheads="1"/>
          </p:cNvSpPr>
          <p:nvPr userDrawn="1"/>
        </p:nvSpPr>
        <p:spPr bwMode="auto">
          <a:xfrm>
            <a:off x="2933700" y="4030663"/>
            <a:ext cx="210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8" name="Rectangle 304"/>
          <p:cNvSpPr>
            <a:spLocks noChangeArrowheads="1"/>
          </p:cNvSpPr>
          <p:nvPr userDrawn="1"/>
        </p:nvSpPr>
        <p:spPr bwMode="auto">
          <a:xfrm>
            <a:off x="2933700" y="5110163"/>
            <a:ext cx="210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9" name="Rectangle 304"/>
          <p:cNvSpPr>
            <a:spLocks noChangeArrowheads="1"/>
          </p:cNvSpPr>
          <p:nvPr userDrawn="1"/>
        </p:nvSpPr>
        <p:spPr bwMode="auto">
          <a:xfrm>
            <a:off x="1174750" y="3106738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30" name="Rectangle 304"/>
          <p:cNvSpPr>
            <a:spLocks noChangeArrowheads="1"/>
          </p:cNvSpPr>
          <p:nvPr userDrawn="1"/>
        </p:nvSpPr>
        <p:spPr bwMode="auto">
          <a:xfrm>
            <a:off x="1174750" y="4173538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31" name="Rectangle 304"/>
          <p:cNvSpPr>
            <a:spLocks noChangeArrowheads="1"/>
          </p:cNvSpPr>
          <p:nvPr userDrawn="1"/>
        </p:nvSpPr>
        <p:spPr bwMode="auto">
          <a:xfrm>
            <a:off x="1174750" y="5253038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</p:spTree>
    <p:extLst>
      <p:ext uri="{BB962C8B-B14F-4D97-AF65-F5344CB8AC3E}">
        <p14:creationId xmlns:p14="http://schemas.microsoft.com/office/powerpoint/2010/main" val="24400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45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26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2E4E-265D-4CAF-AA95-968ADC75BC63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5E6D-7A38-489C-9E3B-9765ADD78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80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4917703" y="3280023"/>
            <a:ext cx="3614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4860032" y="2707442"/>
            <a:ext cx="7791450" cy="5514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36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24700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099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8"/>
          <p:cNvSpPr txBox="1">
            <a:spLocks noChangeArrowheads="1"/>
          </p:cNvSpPr>
          <p:nvPr/>
        </p:nvSpPr>
        <p:spPr bwMode="auto">
          <a:xfrm>
            <a:off x="5508104" y="2924944"/>
            <a:ext cx="7791450" cy="5514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3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THANK YOU</a:t>
            </a:r>
            <a:endParaRPr lang="en-US" altLang="ko-KR" sz="36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고딕 Std B" pitchFamily="34" charset="-127"/>
              <a:ea typeface="Adobe 고딕 Std B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9155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Adobe 고딕 Std B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학사모 PPT</dc:title>
  <dc:creator>user</dc:creator>
  <cp:lastModifiedBy>user</cp:lastModifiedBy>
  <cp:revision>9</cp:revision>
  <dcterms:created xsi:type="dcterms:W3CDTF">2014-07-16T05:00:38Z</dcterms:created>
  <dcterms:modified xsi:type="dcterms:W3CDTF">2016-07-18T05:45:45Z</dcterms:modified>
</cp:coreProperties>
</file>