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547687" y="2489995"/>
            <a:ext cx="6067425" cy="1523999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7981949" y="2489995"/>
            <a:ext cx="37052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부제목을 입력하세요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7515225" y="2489995"/>
            <a:ext cx="219075" cy="1655762"/>
          </a:xfrm>
          <a:prstGeom prst="rect">
            <a:avLst/>
          </a:prstGeom>
          <a:solidFill>
            <a:srgbClr val="2233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58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038600" y="365125"/>
            <a:ext cx="73152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4038600" y="1825625"/>
            <a:ext cx="7315200" cy="4351338"/>
          </a:xfrm>
        </p:spPr>
        <p:txBody>
          <a:bodyPr/>
          <a:lstStyle>
            <a:lvl1pPr marL="514350" indent="-514350">
              <a:buAutoNum type="arabicPeriod"/>
              <a:defRPr baseline="0"/>
            </a:lvl1pPr>
          </a:lstStyle>
          <a:p>
            <a:pPr lvl="0"/>
            <a:r>
              <a:rPr lang="ko-KR" altLang="en-US" dirty="0" smtClean="0"/>
              <a:t>목차를 입력하세요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목차를 입력하세요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목차를 입력하세요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목차를 입력하세요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449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제목을 입력하세요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6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8D0A-F511-4A69-B4AE-A8DC49536711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088E-A064-427C-AA09-22CDB2A93EA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388" y="185738"/>
            <a:ext cx="1079561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23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39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57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2</cp:revision>
  <dcterms:created xsi:type="dcterms:W3CDTF">2019-12-18T01:40:37Z</dcterms:created>
  <dcterms:modified xsi:type="dcterms:W3CDTF">2019-12-18T04:08:05Z</dcterms:modified>
</cp:coreProperties>
</file>