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822D"/>
    <a:srgbClr val="0005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3479800" y="2635250"/>
            <a:ext cx="5041900" cy="685801"/>
          </a:xfrm>
        </p:spPr>
        <p:txBody>
          <a:bodyPr lIns="0" tIns="0" rIns="0" bIns="0" anchor="t"/>
          <a:lstStyle>
            <a:lvl1pPr algn="r">
              <a:lnSpc>
                <a:spcPct val="12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ko-KR" altLang="en-US" dirty="0" smtClean="0"/>
              <a:t>제목을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입력하세요</a:t>
            </a:r>
            <a:endParaRPr lang="ko-KR" altLang="en-US" dirty="0"/>
          </a:p>
        </p:txBody>
      </p:sp>
      <p:cxnSp>
        <p:nvCxnSpPr>
          <p:cNvPr id="12" name="직선 연결선 11"/>
          <p:cNvCxnSpPr/>
          <p:nvPr userDrawn="1"/>
        </p:nvCxnSpPr>
        <p:spPr>
          <a:xfrm flipV="1">
            <a:off x="0" y="2546350"/>
            <a:ext cx="3479800" cy="4764"/>
          </a:xfrm>
          <a:prstGeom prst="line">
            <a:avLst/>
          </a:prstGeom>
          <a:ln w="28575">
            <a:solidFill>
              <a:srgbClr val="0005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텍스트 개체 틀 13"/>
          <p:cNvSpPr>
            <a:spLocks noGrp="1"/>
          </p:cNvSpPr>
          <p:nvPr>
            <p:ph type="body" sz="quarter" idx="10" hasCustomPrompt="1"/>
          </p:nvPr>
        </p:nvSpPr>
        <p:spPr>
          <a:xfrm>
            <a:off x="3479800" y="2072480"/>
            <a:ext cx="5041900" cy="364333"/>
          </a:xfrm>
        </p:spPr>
        <p:txBody>
          <a:bodyPr lIns="0" tIns="0" rIns="0" bIns="0" anchor="b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dirty="0" smtClean="0"/>
              <a:t>수업</a:t>
            </a:r>
            <a:r>
              <a:rPr lang="en-US" altLang="ko-KR" dirty="0" smtClean="0"/>
              <a:t>(</a:t>
            </a:r>
            <a:r>
              <a:rPr lang="ko-KR" altLang="en-US" dirty="0" smtClean="0"/>
              <a:t>과목</a:t>
            </a:r>
            <a:r>
              <a:rPr lang="en-US" altLang="ko-KR" dirty="0" smtClean="0"/>
              <a:t>)</a:t>
            </a:r>
            <a:r>
              <a:rPr lang="ko-KR" altLang="en-US" dirty="0" smtClean="0"/>
              <a:t>명</a:t>
            </a:r>
            <a:endParaRPr lang="ko-KR" altLang="en-US" dirty="0"/>
          </a:p>
        </p:txBody>
      </p:sp>
      <p:cxnSp>
        <p:nvCxnSpPr>
          <p:cNvPr id="16" name="직선 연결선 15"/>
          <p:cNvCxnSpPr/>
          <p:nvPr userDrawn="1"/>
        </p:nvCxnSpPr>
        <p:spPr>
          <a:xfrm>
            <a:off x="3479800" y="2546350"/>
            <a:ext cx="5664200" cy="0"/>
          </a:xfrm>
          <a:prstGeom prst="line">
            <a:avLst/>
          </a:prstGeom>
          <a:ln w="28575">
            <a:solidFill>
              <a:srgbClr val="E882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텍스트 개체 틀 20"/>
          <p:cNvSpPr>
            <a:spLocks noGrp="1"/>
          </p:cNvSpPr>
          <p:nvPr>
            <p:ph type="body" sz="quarter" idx="11" hasCustomPrompt="1"/>
          </p:nvPr>
        </p:nvSpPr>
        <p:spPr>
          <a:xfrm>
            <a:off x="215900" y="241300"/>
            <a:ext cx="3263900" cy="165100"/>
          </a:xfrm>
        </p:spPr>
        <p:txBody>
          <a:bodyPr>
            <a:noAutofit/>
          </a:bodyPr>
          <a:lstStyle>
            <a:lvl1pPr marL="0" indent="0">
              <a:buNone/>
              <a:defRPr sz="1050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dirty="0" smtClean="0"/>
              <a:t>수업</a:t>
            </a:r>
            <a:r>
              <a:rPr lang="en-US" altLang="ko-KR" dirty="0" smtClean="0"/>
              <a:t>(</a:t>
            </a:r>
            <a:r>
              <a:rPr lang="ko-KR" altLang="en-US" dirty="0" smtClean="0"/>
              <a:t>과목</a:t>
            </a:r>
            <a:r>
              <a:rPr lang="en-US" altLang="ko-KR" dirty="0" smtClean="0"/>
              <a:t>)</a:t>
            </a:r>
            <a:r>
              <a:rPr lang="ko-KR" altLang="en-US" dirty="0" smtClean="0"/>
              <a:t>명  </a:t>
            </a:r>
            <a:r>
              <a:rPr lang="en-US" altLang="ko-KR" dirty="0" smtClean="0"/>
              <a:t>|  </a:t>
            </a:r>
            <a:r>
              <a:rPr lang="ko-KR" altLang="en-US" dirty="0" smtClean="0"/>
              <a:t>성함</a:t>
            </a:r>
            <a:endParaRPr lang="ko-KR" altLang="en-US" dirty="0"/>
          </a:p>
        </p:txBody>
      </p:sp>
      <p:pic>
        <p:nvPicPr>
          <p:cNvPr id="23" name="그림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5505" y="3082926"/>
            <a:ext cx="2244195" cy="1683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43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050-C226-45E7-A6D8-31DB05ACCEE8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785D-1D6D-4EB2-853D-875544B9B9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747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050-C226-45E7-A6D8-31DB05ACCEE8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785D-1D6D-4EB2-853D-875544B9B9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96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28650" y="1049113"/>
            <a:ext cx="5905500" cy="666750"/>
          </a:xfrm>
        </p:spPr>
        <p:txBody>
          <a:bodyPr lIns="0" tIns="0" rIns="0" bIns="0">
            <a:normAutofit/>
          </a:bodyPr>
          <a:lstStyle>
            <a:lvl1pPr algn="l" defTabSz="685800" rtl="0" eaLnBrk="1" latinLnBrk="1" hangingPunct="1">
              <a:lnSpc>
                <a:spcPct val="120000"/>
              </a:lnSpc>
              <a:spcBef>
                <a:spcPct val="0"/>
              </a:spcBef>
              <a:buNone/>
              <a:defRPr lang="ko-KR" altLang="en-US" sz="3600" b="1" kern="1200" baseline="0" dirty="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/>
              <a:t>제목을 입력하세요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628650" y="2042445"/>
            <a:ext cx="7886700" cy="4134518"/>
          </a:xfrm>
        </p:spPr>
        <p:txBody>
          <a:bodyPr lIns="0" tIns="0" rIns="0" bIns="0"/>
          <a:lstStyle>
            <a:lvl1pPr marL="0" indent="0">
              <a:buNone/>
              <a:defRPr/>
            </a:lvl1pPr>
          </a:lstStyle>
          <a:p>
            <a:pPr lvl="0"/>
            <a:r>
              <a:rPr lang="ko-KR" altLang="en-US" dirty="0" smtClean="0"/>
              <a:t>내용을 입력하세요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763364"/>
            <a:ext cx="5905500" cy="190500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ko-KR" altLang="en-US" dirty="0" smtClean="0"/>
              <a:t>단원 제목</a:t>
            </a:r>
            <a:endParaRPr lang="ko-KR" alt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628650" y="1013396"/>
            <a:ext cx="7886700" cy="0"/>
          </a:xfrm>
          <a:prstGeom prst="line">
            <a:avLst/>
          </a:prstGeom>
          <a:ln w="12700">
            <a:solidFill>
              <a:srgbClr val="0005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621" y="235822"/>
            <a:ext cx="887729" cy="45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73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628650" y="260351"/>
            <a:ext cx="5905500" cy="666750"/>
          </a:xfrm>
        </p:spPr>
        <p:txBody>
          <a:bodyPr lIns="0" tIns="0" rIns="0" bIns="0">
            <a:normAutofit/>
          </a:bodyPr>
          <a:lstStyle>
            <a:lvl1pPr algn="l" defTabSz="685800" rtl="0" eaLnBrk="1" latinLnBrk="1" hangingPunct="1">
              <a:lnSpc>
                <a:spcPct val="120000"/>
              </a:lnSpc>
              <a:spcBef>
                <a:spcPct val="0"/>
              </a:spcBef>
              <a:buNone/>
              <a:defRPr lang="ko-KR" altLang="en-US" sz="3600" b="1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/>
              <a:t>제목을 입력하세요</a:t>
            </a:r>
            <a:endParaRPr lang="ko-KR" altLang="en-US" dirty="0"/>
          </a:p>
        </p:txBody>
      </p:sp>
      <p:sp>
        <p:nvSpPr>
          <p:cNvPr id="16" name="내용 개체 틀 2"/>
          <p:cNvSpPr>
            <a:spLocks noGrp="1"/>
          </p:cNvSpPr>
          <p:nvPr>
            <p:ph idx="1" hasCustomPrompt="1"/>
          </p:nvPr>
        </p:nvSpPr>
        <p:spPr>
          <a:xfrm>
            <a:off x="628650" y="1825625"/>
            <a:ext cx="7886700" cy="4351338"/>
          </a:xfr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endParaRPr lang="ko-KR" altLang="en-US" dirty="0"/>
          </a:p>
        </p:txBody>
      </p:sp>
      <p:pic>
        <p:nvPicPr>
          <p:cNvPr id="18" name="그림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621" y="235822"/>
            <a:ext cx="887729" cy="45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9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050-C226-45E7-A6D8-31DB05ACCEE8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785D-1D6D-4EB2-853D-875544B9B9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4002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050-C226-45E7-A6D8-31DB05ACCEE8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785D-1D6D-4EB2-853D-875544B9B9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108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050-C226-45E7-A6D8-31DB05ACCEE8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785D-1D6D-4EB2-853D-875544B9B9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55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050-C226-45E7-A6D8-31DB05ACCEE8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785D-1D6D-4EB2-853D-875544B9B9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13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050-C226-45E7-A6D8-31DB05ACCEE8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785D-1D6D-4EB2-853D-875544B9B9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648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F050-C226-45E7-A6D8-31DB05ACCEE8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C785D-1D6D-4EB2-853D-875544B9B9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970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F050-C226-45E7-A6D8-31DB05ACCEE8}" type="datetimeFigureOut">
              <a:rPr lang="ko-KR" altLang="en-US" smtClean="0"/>
              <a:t>2019-12-18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C785D-1D6D-4EB2-853D-875544B9B96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165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958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13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653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6</cp:revision>
  <dcterms:created xsi:type="dcterms:W3CDTF">2019-12-17T06:55:30Z</dcterms:created>
  <dcterms:modified xsi:type="dcterms:W3CDTF">2019-12-18T02:35:19Z</dcterms:modified>
</cp:coreProperties>
</file>