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61" autoAdjust="0"/>
    <p:restoredTop sz="94660"/>
  </p:normalViewPr>
  <p:slideViewPr>
    <p:cSldViewPr snapToGrid="0">
      <p:cViewPr>
        <p:scale>
          <a:sx n="75" d="100"/>
          <a:sy n="75" d="100"/>
        </p:scale>
        <p:origin x="2262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제목 1"/>
          <p:cNvSpPr>
            <a:spLocks noGrp="1"/>
          </p:cNvSpPr>
          <p:nvPr>
            <p:ph type="ctrTitle" hasCustomPrompt="1"/>
          </p:nvPr>
        </p:nvSpPr>
        <p:spPr>
          <a:xfrm>
            <a:off x="3323771" y="5346699"/>
            <a:ext cx="6658429" cy="1046163"/>
          </a:xfrm>
          <a:prstGeom prst="rect">
            <a:avLst/>
          </a:prstGeom>
        </p:spPr>
        <p:txBody>
          <a:bodyPr anchor="b"/>
          <a:lstStyle>
            <a:lvl1pPr algn="l">
              <a:defRPr sz="6000" b="1" spc="-300" baseline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돋움" panose="020B0600000101010101" pitchFamily="50" charset="-127"/>
              </a:defRPr>
            </a:lvl1pPr>
          </a:lstStyle>
          <a:p>
            <a:r>
              <a:rPr lang="ko-KR" altLang="en-US" dirty="0" smtClean="0"/>
              <a:t>제목을 입력하세요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85479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099900-5209-48B2-80BA-C0D13C361DA8}" type="datetimeFigureOut">
              <a:rPr lang="ko-KR" altLang="en-US" smtClean="0"/>
              <a:t>2018-10-26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F9842-463F-4731-9942-E404FF9BA9B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4891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099900-5209-48B2-80BA-C0D13C361DA8}" type="datetimeFigureOut">
              <a:rPr lang="ko-KR" altLang="en-US" smtClean="0"/>
              <a:t>2018-10-26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F9842-463F-4731-9942-E404FF9BA9B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3761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072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194163" y="443495"/>
            <a:ext cx="6530975" cy="430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spc="-200" baseline="0">
                <a:solidFill>
                  <a:schemeClr val="bg1"/>
                </a:solidFill>
                <a:latin typeface="Microsoft YaHei UI" panose="020B0503020204020204" pitchFamily="34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 smtClean="0"/>
              <a:t>페이지의 제목을 </a:t>
            </a:r>
            <a:r>
              <a:rPr lang="ko-KR" altLang="en-US" dirty="0" smtClean="0"/>
              <a:t>입력하세요</a:t>
            </a:r>
            <a:r>
              <a:rPr lang="en-US" altLang="ko-KR" dirty="0" smtClean="0"/>
              <a:t>.</a:t>
            </a:r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8631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099900-5209-48B2-80BA-C0D13C361DA8}" type="datetimeFigureOut">
              <a:rPr lang="ko-KR" altLang="en-US" smtClean="0"/>
              <a:t>2018-10-26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F9842-463F-4731-9942-E404FF9BA9B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4967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099900-5209-48B2-80BA-C0D13C361DA8}" type="datetimeFigureOut">
              <a:rPr lang="ko-KR" altLang="en-US" smtClean="0"/>
              <a:t>2018-10-26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F9842-463F-4731-9942-E404FF9BA9B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4445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099900-5209-48B2-80BA-C0D13C361DA8}" type="datetimeFigureOut">
              <a:rPr lang="ko-KR" altLang="en-US" smtClean="0"/>
              <a:t>2018-10-26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F9842-463F-4731-9942-E404FF9BA9B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0004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099900-5209-48B2-80BA-C0D13C361DA8}" type="datetimeFigureOut">
              <a:rPr lang="ko-KR" altLang="en-US" smtClean="0"/>
              <a:t>2018-10-26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F9842-463F-4731-9942-E404FF9BA9B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3324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099900-5209-48B2-80BA-C0D13C361DA8}" type="datetimeFigureOut">
              <a:rPr lang="ko-KR" altLang="en-US" smtClean="0"/>
              <a:t>2018-10-26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F9842-463F-4731-9942-E404FF9BA9B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3641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099900-5209-48B2-80BA-C0D13C361DA8}" type="datetimeFigureOut">
              <a:rPr lang="ko-KR" altLang="en-US" smtClean="0"/>
              <a:t>2018-10-26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F9842-463F-4731-9942-E404FF9BA9B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5659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11109611" y="6356350"/>
            <a:ext cx="931985" cy="365125"/>
          </a:xfrm>
          <a:prstGeom prst="rect">
            <a:avLst/>
          </a:prstGeom>
        </p:spPr>
        <p:txBody>
          <a:bodyPr/>
          <a:lstStyle/>
          <a:p>
            <a:fld id="{4F4F9842-463F-4731-9942-E404FF9BA9BB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47952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5342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4"/>
          <p:cNvGrpSpPr/>
          <p:nvPr/>
        </p:nvGrpSpPr>
        <p:grpSpPr>
          <a:xfrm>
            <a:off x="5203693" y="1925985"/>
            <a:ext cx="857726" cy="857614"/>
            <a:chOff x="846231" y="3363838"/>
            <a:chExt cx="845449" cy="845339"/>
          </a:xfrm>
        </p:grpSpPr>
        <p:grpSp>
          <p:nvGrpSpPr>
            <p:cNvPr id="3" name="组合 35"/>
            <p:cNvGrpSpPr/>
            <p:nvPr/>
          </p:nvGrpSpPr>
          <p:grpSpPr>
            <a:xfrm>
              <a:off x="846231" y="3363838"/>
              <a:ext cx="845449" cy="8453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" name="同心圆 3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ea typeface="微软雅黑" pitchFamily="34" charset="-122"/>
                </a:endParaRPr>
              </a:p>
            </p:txBody>
          </p:sp>
          <p:sp>
            <p:nvSpPr>
              <p:cNvPr id="6" name="椭圆 39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itchFamily="34" charset="-122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113758" y="3489001"/>
              <a:ext cx="342873" cy="6674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sz="4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1</a:t>
              </a:r>
              <a:endParaRPr lang="zh-CN" altLang="en-U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169103" y="2093182"/>
            <a:ext cx="36843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ctr"/>
            <a:r>
              <a:rPr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목차를 입력하세요</a:t>
            </a:r>
            <a:r>
              <a:rPr lang="en-US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9" name="组合 34"/>
          <p:cNvGrpSpPr/>
          <p:nvPr/>
        </p:nvGrpSpPr>
        <p:grpSpPr>
          <a:xfrm>
            <a:off x="5203693" y="2996904"/>
            <a:ext cx="857726" cy="857614"/>
            <a:chOff x="846231" y="3363838"/>
            <a:chExt cx="845449" cy="845339"/>
          </a:xfrm>
        </p:grpSpPr>
        <p:grpSp>
          <p:nvGrpSpPr>
            <p:cNvPr id="10" name="组合 35"/>
            <p:cNvGrpSpPr/>
            <p:nvPr/>
          </p:nvGrpSpPr>
          <p:grpSpPr>
            <a:xfrm>
              <a:off x="846231" y="3363838"/>
              <a:ext cx="845449" cy="8453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2" name="同心圆 3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ea typeface="微软雅黑" pitchFamily="34" charset="-122"/>
                </a:endParaRPr>
              </a:p>
            </p:txBody>
          </p:sp>
          <p:sp>
            <p:nvSpPr>
              <p:cNvPr id="13" name="椭圆 39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itchFamily="34" charset="-122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13758" y="3489001"/>
              <a:ext cx="342873" cy="6674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sz="4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2</a:t>
              </a:r>
              <a:endParaRPr lang="zh-CN" altLang="en-U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169103" y="3164101"/>
            <a:ext cx="36843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ctr"/>
            <a:r>
              <a:rPr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목차를 입력하세요</a:t>
            </a:r>
            <a:r>
              <a:rPr lang="en-US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1" name="组合 34"/>
          <p:cNvGrpSpPr/>
          <p:nvPr/>
        </p:nvGrpSpPr>
        <p:grpSpPr>
          <a:xfrm>
            <a:off x="5203693" y="4059585"/>
            <a:ext cx="857726" cy="857614"/>
            <a:chOff x="846231" y="3363838"/>
            <a:chExt cx="845449" cy="845339"/>
          </a:xfrm>
        </p:grpSpPr>
        <p:grpSp>
          <p:nvGrpSpPr>
            <p:cNvPr id="22" name="组合 35"/>
            <p:cNvGrpSpPr/>
            <p:nvPr/>
          </p:nvGrpSpPr>
          <p:grpSpPr>
            <a:xfrm>
              <a:off x="846231" y="3363838"/>
              <a:ext cx="845449" cy="8453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4" name="同心圆 3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ea typeface="微软雅黑" pitchFamily="34" charset="-122"/>
                </a:endParaRPr>
              </a:p>
            </p:txBody>
          </p:sp>
          <p:sp>
            <p:nvSpPr>
              <p:cNvPr id="25" name="椭圆 39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itchFamily="34" charset="-122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1113758" y="3489001"/>
              <a:ext cx="342873" cy="6674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sz="4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3</a:t>
              </a:r>
              <a:endParaRPr lang="zh-CN" altLang="en-U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169103" y="4226782"/>
            <a:ext cx="36843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ctr"/>
            <a:r>
              <a:rPr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목차를 입력하세요</a:t>
            </a:r>
            <a:r>
              <a:rPr lang="en-US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7" name="组合 34"/>
          <p:cNvGrpSpPr/>
          <p:nvPr/>
        </p:nvGrpSpPr>
        <p:grpSpPr>
          <a:xfrm>
            <a:off x="5203693" y="5114029"/>
            <a:ext cx="857726" cy="857614"/>
            <a:chOff x="846231" y="3363838"/>
            <a:chExt cx="845449" cy="845339"/>
          </a:xfrm>
        </p:grpSpPr>
        <p:grpSp>
          <p:nvGrpSpPr>
            <p:cNvPr id="28" name="组合 35"/>
            <p:cNvGrpSpPr/>
            <p:nvPr/>
          </p:nvGrpSpPr>
          <p:grpSpPr>
            <a:xfrm>
              <a:off x="846231" y="3363838"/>
              <a:ext cx="845449" cy="8453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0" name="同心圆 3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ea typeface="微软雅黑" pitchFamily="34" charset="-122"/>
                </a:endParaRPr>
              </a:p>
            </p:txBody>
          </p:sp>
          <p:sp>
            <p:nvSpPr>
              <p:cNvPr id="31" name="椭圆 39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itchFamily="34" charset="-122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1113758" y="3489001"/>
              <a:ext cx="342873" cy="6674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sz="4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4</a:t>
              </a:r>
              <a:endParaRPr lang="zh-CN" altLang="en-U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169103" y="5281226"/>
            <a:ext cx="36843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ctr"/>
            <a:r>
              <a:rPr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목차를 입력하세요</a:t>
            </a:r>
            <a:r>
              <a:rPr lang="en-US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022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26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862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16</Words>
  <Application>Microsoft Office PowerPoint</Application>
  <PresentationFormat>와이드스크린</PresentationFormat>
  <Paragraphs>8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9" baseType="lpstr">
      <vt:lpstr>微软雅黑</vt:lpstr>
      <vt:lpstr>Microsoft YaHei UI</vt:lpstr>
      <vt:lpstr>돋움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2</cp:revision>
  <dcterms:created xsi:type="dcterms:W3CDTF">2018-10-26T01:28:53Z</dcterms:created>
  <dcterms:modified xsi:type="dcterms:W3CDTF">2018-10-26T01:40:31Z</dcterms:modified>
</cp:coreProperties>
</file>